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1"/>
  </p:notesMasterIdLst>
  <p:handoutMasterIdLst>
    <p:handoutMasterId r:id="rId32"/>
  </p:handoutMasterIdLst>
  <p:sldIdLst>
    <p:sldId id="3225" r:id="rId5"/>
    <p:sldId id="3202" r:id="rId6"/>
    <p:sldId id="3227" r:id="rId7"/>
    <p:sldId id="3244" r:id="rId8"/>
    <p:sldId id="3230" r:id="rId9"/>
    <p:sldId id="3152" r:id="rId10"/>
    <p:sldId id="3231" r:id="rId11"/>
    <p:sldId id="3155" r:id="rId12"/>
    <p:sldId id="3134" r:id="rId13"/>
    <p:sldId id="3245" r:id="rId14"/>
    <p:sldId id="3246" r:id="rId15"/>
    <p:sldId id="3233" r:id="rId16"/>
    <p:sldId id="3223" r:id="rId17"/>
    <p:sldId id="3135" r:id="rId18"/>
    <p:sldId id="3248" r:id="rId19"/>
    <p:sldId id="439" r:id="rId20"/>
    <p:sldId id="3238" r:id="rId21"/>
    <p:sldId id="3239" r:id="rId22"/>
    <p:sldId id="3250" r:id="rId23"/>
    <p:sldId id="3255" r:id="rId24"/>
    <p:sldId id="3256" r:id="rId25"/>
    <p:sldId id="3257" r:id="rId26"/>
    <p:sldId id="3216" r:id="rId27"/>
    <p:sldId id="3190" r:id="rId28"/>
    <p:sldId id="3217" r:id="rId29"/>
    <p:sldId id="322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eadMe" id="{B1280C5A-A470-0449-AF2F-3F58CB359BC8}">
          <p14:sldIdLst>
            <p14:sldId id="3225"/>
            <p14:sldId id="3202"/>
            <p14:sldId id="3227"/>
            <p14:sldId id="3244"/>
            <p14:sldId id="3230"/>
            <p14:sldId id="3152"/>
            <p14:sldId id="3231"/>
            <p14:sldId id="3155"/>
            <p14:sldId id="3134"/>
            <p14:sldId id="3245"/>
            <p14:sldId id="3246"/>
            <p14:sldId id="3233"/>
            <p14:sldId id="3223"/>
            <p14:sldId id="3135"/>
            <p14:sldId id="3248"/>
            <p14:sldId id="439"/>
            <p14:sldId id="3238"/>
            <p14:sldId id="3239"/>
            <p14:sldId id="3250"/>
            <p14:sldId id="3255"/>
            <p14:sldId id="3256"/>
            <p14:sldId id="3257"/>
            <p14:sldId id="3216"/>
            <p14:sldId id="3190"/>
            <p14:sldId id="3217"/>
            <p14:sldId id="3224"/>
          </p14:sldIdLst>
        </p14:section>
      </p14:sectionLst>
    </p:ext>
    <p:ext uri="{EFAFB233-063F-42B5-8137-9DF3F51BA10A}">
      <p15:sldGuideLst xmlns:p15="http://schemas.microsoft.com/office/powerpoint/2012/main">
        <p15:guide id="2" orient="horz" pos="2160">
          <p15:clr>
            <a:srgbClr val="A4A3A4"/>
          </p15:clr>
        </p15:guide>
        <p15:guide id="3"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6C00"/>
    <a:srgbClr val="10D6A6"/>
    <a:srgbClr val="F3E444"/>
    <a:srgbClr val="FF7F82"/>
    <a:srgbClr val="E5F04B"/>
    <a:srgbClr val="5BF6CF"/>
    <a:srgbClr val="FFF681"/>
    <a:srgbClr val="5A5959"/>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14" autoAdjust="0"/>
    <p:restoredTop sz="86811" autoAdjust="0"/>
  </p:normalViewPr>
  <p:slideViewPr>
    <p:cSldViewPr snapToGrid="0" snapToObjects="1" showGuides="1">
      <p:cViewPr varScale="1">
        <p:scale>
          <a:sx n="104" d="100"/>
          <a:sy n="104" d="100"/>
        </p:scale>
        <p:origin x="546" y="102"/>
      </p:cViewPr>
      <p:guideLst>
        <p:guide orient="horz" pos="2160"/>
        <p:guide pos="3840"/>
      </p:guideLst>
    </p:cSldViewPr>
  </p:slideViewPr>
  <p:notesTextViewPr>
    <p:cViewPr>
      <p:scale>
        <a:sx n="1" d="1"/>
        <a:sy n="1" d="1"/>
      </p:scale>
      <p:origin x="0" y="0"/>
    </p:cViewPr>
  </p:notesTextViewPr>
  <p:sorterViewPr>
    <p:cViewPr>
      <p:scale>
        <a:sx n="30" d="100"/>
        <a:sy n="30" d="100"/>
      </p:scale>
      <p:origin x="0" y="-7944"/>
    </p:cViewPr>
  </p:sorterViewPr>
  <p:notesViewPr>
    <p:cSldViewPr snapToGrid="0" snapToObjects="1">
      <p:cViewPr varScale="1">
        <p:scale>
          <a:sx n="97" d="100"/>
          <a:sy n="97" d="100"/>
        </p:scale>
        <p:origin x="3336"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uana, Gladys (Capita Public Service)" userId="ab805013-27e3-414e-b334-df1434030b3b" providerId="ADAL" clId="{7ADC6499-83E6-4716-84E7-4A022637F2D8}"/>
    <pc:docChg chg="delSld delSection modSection">
      <pc:chgData name="Ouana, Gladys (Capita Public Service)" userId="ab805013-27e3-414e-b334-df1434030b3b" providerId="ADAL" clId="{7ADC6499-83E6-4716-84E7-4A022637F2D8}" dt="2025-01-08T16:08:24.053" v="10" actId="17851"/>
      <pc:docMkLst>
        <pc:docMk/>
      </pc:docMkLst>
      <pc:sldChg chg="del">
        <pc:chgData name="Ouana, Gladys (Capita Public Service)" userId="ab805013-27e3-414e-b334-df1434030b3b" providerId="ADAL" clId="{7ADC6499-83E6-4716-84E7-4A022637F2D8}" dt="2025-01-08T16:07:56.035" v="0" actId="47"/>
        <pc:sldMkLst>
          <pc:docMk/>
          <pc:sldMk cId="3184664268" sldId="259"/>
        </pc:sldMkLst>
      </pc:sldChg>
      <pc:sldChg chg="del">
        <pc:chgData name="Ouana, Gladys (Capita Public Service)" userId="ab805013-27e3-414e-b334-df1434030b3b" providerId="ADAL" clId="{7ADC6499-83E6-4716-84E7-4A022637F2D8}" dt="2025-01-08T16:07:56.035" v="0" actId="47"/>
        <pc:sldMkLst>
          <pc:docMk/>
          <pc:sldMk cId="855719698" sldId="268"/>
        </pc:sldMkLst>
      </pc:sldChg>
      <pc:sldChg chg="del">
        <pc:chgData name="Ouana, Gladys (Capita Public Service)" userId="ab805013-27e3-414e-b334-df1434030b3b" providerId="ADAL" clId="{7ADC6499-83E6-4716-84E7-4A022637F2D8}" dt="2025-01-08T16:07:56.035" v="0" actId="47"/>
        <pc:sldMkLst>
          <pc:docMk/>
          <pc:sldMk cId="1893208583" sldId="269"/>
        </pc:sldMkLst>
      </pc:sldChg>
      <pc:sldChg chg="del">
        <pc:chgData name="Ouana, Gladys (Capita Public Service)" userId="ab805013-27e3-414e-b334-df1434030b3b" providerId="ADAL" clId="{7ADC6499-83E6-4716-84E7-4A022637F2D8}" dt="2025-01-08T16:07:56.035" v="0" actId="47"/>
        <pc:sldMkLst>
          <pc:docMk/>
          <pc:sldMk cId="1533785157" sldId="395"/>
        </pc:sldMkLst>
      </pc:sldChg>
      <pc:sldChg chg="del">
        <pc:chgData name="Ouana, Gladys (Capita Public Service)" userId="ab805013-27e3-414e-b334-df1434030b3b" providerId="ADAL" clId="{7ADC6499-83E6-4716-84E7-4A022637F2D8}" dt="2025-01-08T16:07:56.035" v="0" actId="47"/>
        <pc:sldMkLst>
          <pc:docMk/>
          <pc:sldMk cId="28879443" sldId="617"/>
        </pc:sldMkLst>
      </pc:sldChg>
      <pc:sldChg chg="del">
        <pc:chgData name="Ouana, Gladys (Capita Public Service)" userId="ab805013-27e3-414e-b334-df1434030b3b" providerId="ADAL" clId="{7ADC6499-83E6-4716-84E7-4A022637F2D8}" dt="2025-01-08T16:07:56.035" v="0" actId="47"/>
        <pc:sldMkLst>
          <pc:docMk/>
          <pc:sldMk cId="2374453478" sldId="1300"/>
        </pc:sldMkLst>
      </pc:sldChg>
      <pc:sldChg chg="del">
        <pc:chgData name="Ouana, Gladys (Capita Public Service)" userId="ab805013-27e3-414e-b334-df1434030b3b" providerId="ADAL" clId="{7ADC6499-83E6-4716-84E7-4A022637F2D8}" dt="2025-01-08T16:07:56.035" v="0" actId="47"/>
        <pc:sldMkLst>
          <pc:docMk/>
          <pc:sldMk cId="4142612426" sldId="1306"/>
        </pc:sldMkLst>
      </pc:sldChg>
      <pc:sldChg chg="del">
        <pc:chgData name="Ouana, Gladys (Capita Public Service)" userId="ab805013-27e3-414e-b334-df1434030b3b" providerId="ADAL" clId="{7ADC6499-83E6-4716-84E7-4A022637F2D8}" dt="2025-01-08T16:07:56.035" v="0" actId="47"/>
        <pc:sldMkLst>
          <pc:docMk/>
          <pc:sldMk cId="1414583146" sldId="1310"/>
        </pc:sldMkLst>
      </pc:sldChg>
      <pc:sldChg chg="del">
        <pc:chgData name="Ouana, Gladys (Capita Public Service)" userId="ab805013-27e3-414e-b334-df1434030b3b" providerId="ADAL" clId="{7ADC6499-83E6-4716-84E7-4A022637F2D8}" dt="2025-01-08T16:07:56.035" v="0" actId="47"/>
        <pc:sldMkLst>
          <pc:docMk/>
          <pc:sldMk cId="549559145" sldId="1311"/>
        </pc:sldMkLst>
      </pc:sldChg>
      <pc:sldChg chg="del">
        <pc:chgData name="Ouana, Gladys (Capita Public Service)" userId="ab805013-27e3-414e-b334-df1434030b3b" providerId="ADAL" clId="{7ADC6499-83E6-4716-84E7-4A022637F2D8}" dt="2025-01-08T16:07:56.035" v="0" actId="47"/>
        <pc:sldMkLst>
          <pc:docMk/>
          <pc:sldMk cId="1231114475" sldId="1314"/>
        </pc:sldMkLst>
      </pc:sldChg>
      <pc:sldChg chg="del">
        <pc:chgData name="Ouana, Gladys (Capita Public Service)" userId="ab805013-27e3-414e-b334-df1434030b3b" providerId="ADAL" clId="{7ADC6499-83E6-4716-84E7-4A022637F2D8}" dt="2025-01-08T16:07:56.035" v="0" actId="47"/>
        <pc:sldMkLst>
          <pc:docMk/>
          <pc:sldMk cId="3062074539" sldId="1667"/>
        </pc:sldMkLst>
      </pc:sldChg>
      <pc:sldChg chg="del">
        <pc:chgData name="Ouana, Gladys (Capita Public Service)" userId="ab805013-27e3-414e-b334-df1434030b3b" providerId="ADAL" clId="{7ADC6499-83E6-4716-84E7-4A022637F2D8}" dt="2025-01-08T16:07:56.035" v="0" actId="47"/>
        <pc:sldMkLst>
          <pc:docMk/>
          <pc:sldMk cId="1063648789" sldId="2911"/>
        </pc:sldMkLst>
      </pc:sldChg>
      <pc:sldChg chg="del">
        <pc:chgData name="Ouana, Gladys (Capita Public Service)" userId="ab805013-27e3-414e-b334-df1434030b3b" providerId="ADAL" clId="{7ADC6499-83E6-4716-84E7-4A022637F2D8}" dt="2025-01-08T16:07:56.035" v="0" actId="47"/>
        <pc:sldMkLst>
          <pc:docMk/>
          <pc:sldMk cId="1501278152" sldId="2941"/>
        </pc:sldMkLst>
      </pc:sldChg>
      <pc:sldChg chg="del">
        <pc:chgData name="Ouana, Gladys (Capita Public Service)" userId="ab805013-27e3-414e-b334-df1434030b3b" providerId="ADAL" clId="{7ADC6499-83E6-4716-84E7-4A022637F2D8}" dt="2025-01-08T16:07:56.035" v="0" actId="47"/>
        <pc:sldMkLst>
          <pc:docMk/>
          <pc:sldMk cId="285280871" sldId="2942"/>
        </pc:sldMkLst>
      </pc:sldChg>
      <pc:sldChg chg="del">
        <pc:chgData name="Ouana, Gladys (Capita Public Service)" userId="ab805013-27e3-414e-b334-df1434030b3b" providerId="ADAL" clId="{7ADC6499-83E6-4716-84E7-4A022637F2D8}" dt="2025-01-08T16:07:56.035" v="0" actId="47"/>
        <pc:sldMkLst>
          <pc:docMk/>
          <pc:sldMk cId="2466070078" sldId="2971"/>
        </pc:sldMkLst>
      </pc:sldChg>
      <pc:sldChg chg="del">
        <pc:chgData name="Ouana, Gladys (Capita Public Service)" userId="ab805013-27e3-414e-b334-df1434030b3b" providerId="ADAL" clId="{7ADC6499-83E6-4716-84E7-4A022637F2D8}" dt="2025-01-08T16:07:56.035" v="0" actId="47"/>
        <pc:sldMkLst>
          <pc:docMk/>
          <pc:sldMk cId="3197013579" sldId="2972"/>
        </pc:sldMkLst>
      </pc:sldChg>
      <pc:sldChg chg="del">
        <pc:chgData name="Ouana, Gladys (Capita Public Service)" userId="ab805013-27e3-414e-b334-df1434030b3b" providerId="ADAL" clId="{7ADC6499-83E6-4716-84E7-4A022637F2D8}" dt="2025-01-08T16:07:56.035" v="0" actId="47"/>
        <pc:sldMkLst>
          <pc:docMk/>
          <pc:sldMk cId="3624927125" sldId="3089"/>
        </pc:sldMkLst>
      </pc:sldChg>
      <pc:sldChg chg="del">
        <pc:chgData name="Ouana, Gladys (Capita Public Service)" userId="ab805013-27e3-414e-b334-df1434030b3b" providerId="ADAL" clId="{7ADC6499-83E6-4716-84E7-4A022637F2D8}" dt="2025-01-08T16:07:56.035" v="0" actId="47"/>
        <pc:sldMkLst>
          <pc:docMk/>
          <pc:sldMk cId="3365393830" sldId="3093"/>
        </pc:sldMkLst>
      </pc:sldChg>
      <pc:sldChg chg="del">
        <pc:chgData name="Ouana, Gladys (Capita Public Service)" userId="ab805013-27e3-414e-b334-df1434030b3b" providerId="ADAL" clId="{7ADC6499-83E6-4716-84E7-4A022637F2D8}" dt="2025-01-08T16:07:56.035" v="0" actId="47"/>
        <pc:sldMkLst>
          <pc:docMk/>
          <pc:sldMk cId="646436182" sldId="3100"/>
        </pc:sldMkLst>
      </pc:sldChg>
      <pc:sldChg chg="del">
        <pc:chgData name="Ouana, Gladys (Capita Public Service)" userId="ab805013-27e3-414e-b334-df1434030b3b" providerId="ADAL" clId="{7ADC6499-83E6-4716-84E7-4A022637F2D8}" dt="2025-01-08T16:07:56.035" v="0" actId="47"/>
        <pc:sldMkLst>
          <pc:docMk/>
          <pc:sldMk cId="2432691903" sldId="3102"/>
        </pc:sldMkLst>
      </pc:sldChg>
      <pc:sldChg chg="del">
        <pc:chgData name="Ouana, Gladys (Capita Public Service)" userId="ab805013-27e3-414e-b334-df1434030b3b" providerId="ADAL" clId="{7ADC6499-83E6-4716-84E7-4A022637F2D8}" dt="2025-01-08T16:07:56.035" v="0" actId="47"/>
        <pc:sldMkLst>
          <pc:docMk/>
          <pc:sldMk cId="3812767553" sldId="3107"/>
        </pc:sldMkLst>
      </pc:sldChg>
      <pc:sldChg chg="del">
        <pc:chgData name="Ouana, Gladys (Capita Public Service)" userId="ab805013-27e3-414e-b334-df1434030b3b" providerId="ADAL" clId="{7ADC6499-83E6-4716-84E7-4A022637F2D8}" dt="2025-01-08T16:07:56.035" v="0" actId="47"/>
        <pc:sldMkLst>
          <pc:docMk/>
          <pc:sldMk cId="1892947358" sldId="3108"/>
        </pc:sldMkLst>
      </pc:sldChg>
      <pc:sldChg chg="del">
        <pc:chgData name="Ouana, Gladys (Capita Public Service)" userId="ab805013-27e3-414e-b334-df1434030b3b" providerId="ADAL" clId="{7ADC6499-83E6-4716-84E7-4A022637F2D8}" dt="2025-01-08T16:07:56.035" v="0" actId="47"/>
        <pc:sldMkLst>
          <pc:docMk/>
          <pc:sldMk cId="3944050776" sldId="3119"/>
        </pc:sldMkLst>
      </pc:sldChg>
      <pc:sldChg chg="del">
        <pc:chgData name="Ouana, Gladys (Capita Public Service)" userId="ab805013-27e3-414e-b334-df1434030b3b" providerId="ADAL" clId="{7ADC6499-83E6-4716-84E7-4A022637F2D8}" dt="2025-01-08T16:07:56.035" v="0" actId="47"/>
        <pc:sldMkLst>
          <pc:docMk/>
          <pc:sldMk cId="576800755" sldId="3121"/>
        </pc:sldMkLst>
      </pc:sldChg>
      <pc:sldChg chg="del">
        <pc:chgData name="Ouana, Gladys (Capita Public Service)" userId="ab805013-27e3-414e-b334-df1434030b3b" providerId="ADAL" clId="{7ADC6499-83E6-4716-84E7-4A022637F2D8}" dt="2025-01-08T16:07:56.035" v="0" actId="47"/>
        <pc:sldMkLst>
          <pc:docMk/>
          <pc:sldMk cId="1382913318" sldId="3129"/>
        </pc:sldMkLst>
      </pc:sldChg>
      <pc:sldChg chg="del">
        <pc:chgData name="Ouana, Gladys (Capita Public Service)" userId="ab805013-27e3-414e-b334-df1434030b3b" providerId="ADAL" clId="{7ADC6499-83E6-4716-84E7-4A022637F2D8}" dt="2025-01-08T16:07:56.035" v="0" actId="47"/>
        <pc:sldMkLst>
          <pc:docMk/>
          <pc:sldMk cId="2162062017" sldId="3133"/>
        </pc:sldMkLst>
      </pc:sldChg>
      <pc:sldChg chg="del">
        <pc:chgData name="Ouana, Gladys (Capita Public Service)" userId="ab805013-27e3-414e-b334-df1434030b3b" providerId="ADAL" clId="{7ADC6499-83E6-4716-84E7-4A022637F2D8}" dt="2025-01-08T16:07:56.035" v="0" actId="47"/>
        <pc:sldMkLst>
          <pc:docMk/>
          <pc:sldMk cId="3939197754" sldId="3136"/>
        </pc:sldMkLst>
      </pc:sldChg>
      <pc:sldChg chg="del">
        <pc:chgData name="Ouana, Gladys (Capita Public Service)" userId="ab805013-27e3-414e-b334-df1434030b3b" providerId="ADAL" clId="{7ADC6499-83E6-4716-84E7-4A022637F2D8}" dt="2025-01-08T16:07:56.035" v="0" actId="47"/>
        <pc:sldMkLst>
          <pc:docMk/>
          <pc:sldMk cId="4224130612" sldId="3137"/>
        </pc:sldMkLst>
      </pc:sldChg>
      <pc:sldChg chg="del">
        <pc:chgData name="Ouana, Gladys (Capita Public Service)" userId="ab805013-27e3-414e-b334-df1434030b3b" providerId="ADAL" clId="{7ADC6499-83E6-4716-84E7-4A022637F2D8}" dt="2025-01-08T16:07:56.035" v="0" actId="47"/>
        <pc:sldMkLst>
          <pc:docMk/>
          <pc:sldMk cId="3568483588" sldId="3138"/>
        </pc:sldMkLst>
      </pc:sldChg>
      <pc:sldChg chg="del">
        <pc:chgData name="Ouana, Gladys (Capita Public Service)" userId="ab805013-27e3-414e-b334-df1434030b3b" providerId="ADAL" clId="{7ADC6499-83E6-4716-84E7-4A022637F2D8}" dt="2025-01-08T16:07:56.035" v="0" actId="47"/>
        <pc:sldMkLst>
          <pc:docMk/>
          <pc:sldMk cId="302149885" sldId="3139"/>
        </pc:sldMkLst>
      </pc:sldChg>
      <pc:sldChg chg="del">
        <pc:chgData name="Ouana, Gladys (Capita Public Service)" userId="ab805013-27e3-414e-b334-df1434030b3b" providerId="ADAL" clId="{7ADC6499-83E6-4716-84E7-4A022637F2D8}" dt="2025-01-08T16:07:56.035" v="0" actId="47"/>
        <pc:sldMkLst>
          <pc:docMk/>
          <pc:sldMk cId="22612771" sldId="3143"/>
        </pc:sldMkLst>
      </pc:sldChg>
      <pc:sldChg chg="del">
        <pc:chgData name="Ouana, Gladys (Capita Public Service)" userId="ab805013-27e3-414e-b334-df1434030b3b" providerId="ADAL" clId="{7ADC6499-83E6-4716-84E7-4A022637F2D8}" dt="2025-01-08T16:07:56.035" v="0" actId="47"/>
        <pc:sldMkLst>
          <pc:docMk/>
          <pc:sldMk cId="141567070" sldId="3144"/>
        </pc:sldMkLst>
      </pc:sldChg>
      <pc:sldChg chg="del">
        <pc:chgData name="Ouana, Gladys (Capita Public Service)" userId="ab805013-27e3-414e-b334-df1434030b3b" providerId="ADAL" clId="{7ADC6499-83E6-4716-84E7-4A022637F2D8}" dt="2025-01-08T16:07:56.035" v="0" actId="47"/>
        <pc:sldMkLst>
          <pc:docMk/>
          <pc:sldMk cId="2205059909" sldId="3146"/>
        </pc:sldMkLst>
      </pc:sldChg>
      <pc:sldChg chg="del">
        <pc:chgData name="Ouana, Gladys (Capita Public Service)" userId="ab805013-27e3-414e-b334-df1434030b3b" providerId="ADAL" clId="{7ADC6499-83E6-4716-84E7-4A022637F2D8}" dt="2025-01-08T16:07:56.035" v="0" actId="47"/>
        <pc:sldMkLst>
          <pc:docMk/>
          <pc:sldMk cId="38554242" sldId="3147"/>
        </pc:sldMkLst>
      </pc:sldChg>
      <pc:sldChg chg="del">
        <pc:chgData name="Ouana, Gladys (Capita Public Service)" userId="ab805013-27e3-414e-b334-df1434030b3b" providerId="ADAL" clId="{7ADC6499-83E6-4716-84E7-4A022637F2D8}" dt="2025-01-08T16:07:56.035" v="0" actId="47"/>
        <pc:sldMkLst>
          <pc:docMk/>
          <pc:sldMk cId="1106891478" sldId="3148"/>
        </pc:sldMkLst>
      </pc:sldChg>
      <pc:sldChg chg="del">
        <pc:chgData name="Ouana, Gladys (Capita Public Service)" userId="ab805013-27e3-414e-b334-df1434030b3b" providerId="ADAL" clId="{7ADC6499-83E6-4716-84E7-4A022637F2D8}" dt="2025-01-08T16:07:56.035" v="0" actId="47"/>
        <pc:sldMkLst>
          <pc:docMk/>
          <pc:sldMk cId="573931204" sldId="3150"/>
        </pc:sldMkLst>
      </pc:sldChg>
      <pc:sldChg chg="del">
        <pc:chgData name="Ouana, Gladys (Capita Public Service)" userId="ab805013-27e3-414e-b334-df1434030b3b" providerId="ADAL" clId="{7ADC6499-83E6-4716-84E7-4A022637F2D8}" dt="2025-01-08T16:07:56.035" v="0" actId="47"/>
        <pc:sldMkLst>
          <pc:docMk/>
          <pc:sldMk cId="3445320930" sldId="3151"/>
        </pc:sldMkLst>
      </pc:sldChg>
      <pc:sldChg chg="del">
        <pc:chgData name="Ouana, Gladys (Capita Public Service)" userId="ab805013-27e3-414e-b334-df1434030b3b" providerId="ADAL" clId="{7ADC6499-83E6-4716-84E7-4A022637F2D8}" dt="2025-01-08T16:07:56.035" v="0" actId="47"/>
        <pc:sldMkLst>
          <pc:docMk/>
          <pc:sldMk cId="4231245489" sldId="3156"/>
        </pc:sldMkLst>
      </pc:sldChg>
      <pc:sldChg chg="del">
        <pc:chgData name="Ouana, Gladys (Capita Public Service)" userId="ab805013-27e3-414e-b334-df1434030b3b" providerId="ADAL" clId="{7ADC6499-83E6-4716-84E7-4A022637F2D8}" dt="2025-01-08T16:07:56.035" v="0" actId="47"/>
        <pc:sldMkLst>
          <pc:docMk/>
          <pc:sldMk cId="2270145979" sldId="3157"/>
        </pc:sldMkLst>
      </pc:sldChg>
      <pc:sldChg chg="del">
        <pc:chgData name="Ouana, Gladys (Capita Public Service)" userId="ab805013-27e3-414e-b334-df1434030b3b" providerId="ADAL" clId="{7ADC6499-83E6-4716-84E7-4A022637F2D8}" dt="2025-01-08T16:07:56.035" v="0" actId="47"/>
        <pc:sldMkLst>
          <pc:docMk/>
          <pc:sldMk cId="18101438" sldId="3173"/>
        </pc:sldMkLst>
      </pc:sldChg>
      <pc:sldChg chg="del">
        <pc:chgData name="Ouana, Gladys (Capita Public Service)" userId="ab805013-27e3-414e-b334-df1434030b3b" providerId="ADAL" clId="{7ADC6499-83E6-4716-84E7-4A022637F2D8}" dt="2025-01-08T16:07:56.035" v="0" actId="47"/>
        <pc:sldMkLst>
          <pc:docMk/>
          <pc:sldMk cId="2941046272" sldId="3186"/>
        </pc:sldMkLst>
      </pc:sldChg>
      <pc:sldChg chg="del">
        <pc:chgData name="Ouana, Gladys (Capita Public Service)" userId="ab805013-27e3-414e-b334-df1434030b3b" providerId="ADAL" clId="{7ADC6499-83E6-4716-84E7-4A022637F2D8}" dt="2025-01-08T16:07:56.035" v="0" actId="47"/>
        <pc:sldMkLst>
          <pc:docMk/>
          <pc:sldMk cId="4288749604" sldId="3189"/>
        </pc:sldMkLst>
      </pc:sldChg>
      <pc:sldChg chg="del">
        <pc:chgData name="Ouana, Gladys (Capita Public Service)" userId="ab805013-27e3-414e-b334-df1434030b3b" providerId="ADAL" clId="{7ADC6499-83E6-4716-84E7-4A022637F2D8}" dt="2025-01-08T16:07:56.035" v="0" actId="47"/>
        <pc:sldMkLst>
          <pc:docMk/>
          <pc:sldMk cId="1820903908" sldId="3191"/>
        </pc:sldMkLst>
      </pc:sldChg>
      <pc:sldChg chg="del">
        <pc:chgData name="Ouana, Gladys (Capita Public Service)" userId="ab805013-27e3-414e-b334-df1434030b3b" providerId="ADAL" clId="{7ADC6499-83E6-4716-84E7-4A022637F2D8}" dt="2025-01-08T16:07:56.035" v="0" actId="47"/>
        <pc:sldMkLst>
          <pc:docMk/>
          <pc:sldMk cId="946145549" sldId="3192"/>
        </pc:sldMkLst>
      </pc:sldChg>
      <pc:sldChg chg="del">
        <pc:chgData name="Ouana, Gladys (Capita Public Service)" userId="ab805013-27e3-414e-b334-df1434030b3b" providerId="ADAL" clId="{7ADC6499-83E6-4716-84E7-4A022637F2D8}" dt="2025-01-08T16:07:56.035" v="0" actId="47"/>
        <pc:sldMkLst>
          <pc:docMk/>
          <pc:sldMk cId="3000678235" sldId="3193"/>
        </pc:sldMkLst>
      </pc:sldChg>
      <pc:sldChg chg="del">
        <pc:chgData name="Ouana, Gladys (Capita Public Service)" userId="ab805013-27e3-414e-b334-df1434030b3b" providerId="ADAL" clId="{7ADC6499-83E6-4716-84E7-4A022637F2D8}" dt="2025-01-08T16:07:56.035" v="0" actId="47"/>
        <pc:sldMkLst>
          <pc:docMk/>
          <pc:sldMk cId="525730715" sldId="3194"/>
        </pc:sldMkLst>
      </pc:sldChg>
      <pc:sldChg chg="del">
        <pc:chgData name="Ouana, Gladys (Capita Public Service)" userId="ab805013-27e3-414e-b334-df1434030b3b" providerId="ADAL" clId="{7ADC6499-83E6-4716-84E7-4A022637F2D8}" dt="2025-01-08T16:07:56.035" v="0" actId="47"/>
        <pc:sldMkLst>
          <pc:docMk/>
          <pc:sldMk cId="1540931408" sldId="3195"/>
        </pc:sldMkLst>
      </pc:sldChg>
      <pc:sldChg chg="del">
        <pc:chgData name="Ouana, Gladys (Capita Public Service)" userId="ab805013-27e3-414e-b334-df1434030b3b" providerId="ADAL" clId="{7ADC6499-83E6-4716-84E7-4A022637F2D8}" dt="2025-01-08T16:07:56.035" v="0" actId="47"/>
        <pc:sldMkLst>
          <pc:docMk/>
          <pc:sldMk cId="1547542609" sldId="3196"/>
        </pc:sldMkLst>
      </pc:sldChg>
      <pc:sldChg chg="del">
        <pc:chgData name="Ouana, Gladys (Capita Public Service)" userId="ab805013-27e3-414e-b334-df1434030b3b" providerId="ADAL" clId="{7ADC6499-83E6-4716-84E7-4A022637F2D8}" dt="2025-01-08T16:07:56.035" v="0" actId="47"/>
        <pc:sldMkLst>
          <pc:docMk/>
          <pc:sldMk cId="3202917562" sldId="3197"/>
        </pc:sldMkLst>
      </pc:sldChg>
      <pc:sldChg chg="del">
        <pc:chgData name="Ouana, Gladys (Capita Public Service)" userId="ab805013-27e3-414e-b334-df1434030b3b" providerId="ADAL" clId="{7ADC6499-83E6-4716-84E7-4A022637F2D8}" dt="2025-01-08T16:07:56.035" v="0" actId="47"/>
        <pc:sldMkLst>
          <pc:docMk/>
          <pc:sldMk cId="4186162041" sldId="3198"/>
        </pc:sldMkLst>
      </pc:sldChg>
      <pc:sldChg chg="del">
        <pc:chgData name="Ouana, Gladys (Capita Public Service)" userId="ab805013-27e3-414e-b334-df1434030b3b" providerId="ADAL" clId="{7ADC6499-83E6-4716-84E7-4A022637F2D8}" dt="2025-01-08T16:07:56.035" v="0" actId="47"/>
        <pc:sldMkLst>
          <pc:docMk/>
          <pc:sldMk cId="1465965427" sldId="3199"/>
        </pc:sldMkLst>
      </pc:sldChg>
      <pc:sldChg chg="del">
        <pc:chgData name="Ouana, Gladys (Capita Public Service)" userId="ab805013-27e3-414e-b334-df1434030b3b" providerId="ADAL" clId="{7ADC6499-83E6-4716-84E7-4A022637F2D8}" dt="2025-01-08T16:07:56.035" v="0" actId="47"/>
        <pc:sldMkLst>
          <pc:docMk/>
          <pc:sldMk cId="1795282545" sldId="3200"/>
        </pc:sldMkLst>
      </pc:sldChg>
      <pc:sldChg chg="del">
        <pc:chgData name="Ouana, Gladys (Capita Public Service)" userId="ab805013-27e3-414e-b334-df1434030b3b" providerId="ADAL" clId="{7ADC6499-83E6-4716-84E7-4A022637F2D8}" dt="2025-01-08T16:07:56.035" v="0" actId="47"/>
        <pc:sldMkLst>
          <pc:docMk/>
          <pc:sldMk cId="2752834981" sldId="3240"/>
        </pc:sldMkLst>
      </pc:sldChg>
      <pc:sldChg chg="del">
        <pc:chgData name="Ouana, Gladys (Capita Public Service)" userId="ab805013-27e3-414e-b334-df1434030b3b" providerId="ADAL" clId="{7ADC6499-83E6-4716-84E7-4A022637F2D8}" dt="2025-01-08T16:07:56.035" v="0" actId="47"/>
        <pc:sldMkLst>
          <pc:docMk/>
          <pc:sldMk cId="822471131" sldId="3241"/>
        </pc:sldMkLst>
      </pc:sldChg>
      <pc:sldChg chg="del">
        <pc:chgData name="Ouana, Gladys (Capita Public Service)" userId="ab805013-27e3-414e-b334-df1434030b3b" providerId="ADAL" clId="{7ADC6499-83E6-4716-84E7-4A022637F2D8}" dt="2025-01-08T16:07:56.035" v="0" actId="47"/>
        <pc:sldMkLst>
          <pc:docMk/>
          <pc:sldMk cId="3270246264" sldId="3242"/>
        </pc:sldMkLst>
      </pc:sldChg>
      <pc:sldChg chg="del">
        <pc:chgData name="Ouana, Gladys (Capita Public Service)" userId="ab805013-27e3-414e-b334-df1434030b3b" providerId="ADAL" clId="{7ADC6499-83E6-4716-84E7-4A022637F2D8}" dt="2025-01-08T16:07:56.035" v="0" actId="47"/>
        <pc:sldMkLst>
          <pc:docMk/>
          <pc:sldMk cId="2518786831" sldId="3243"/>
        </pc:sldMkLst>
      </pc:sldChg>
      <pc:sldChg chg="del">
        <pc:chgData name="Ouana, Gladys (Capita Public Service)" userId="ab805013-27e3-414e-b334-df1434030b3b" providerId="ADAL" clId="{7ADC6499-83E6-4716-84E7-4A022637F2D8}" dt="2025-01-08T16:07:56.035" v="0" actId="47"/>
        <pc:sldMkLst>
          <pc:docMk/>
          <pc:sldMk cId="894304733" sldId="3247"/>
        </pc:sldMkLst>
      </pc:sldChg>
      <pc:sldChg chg="del">
        <pc:chgData name="Ouana, Gladys (Capita Public Service)" userId="ab805013-27e3-414e-b334-df1434030b3b" providerId="ADAL" clId="{7ADC6499-83E6-4716-84E7-4A022637F2D8}" dt="2025-01-08T16:07:56.035" v="0" actId="47"/>
        <pc:sldMkLst>
          <pc:docMk/>
          <pc:sldMk cId="1173775668" sldId="3249"/>
        </pc:sldMkLst>
      </pc:sldChg>
      <pc:sldChg chg="del">
        <pc:chgData name="Ouana, Gladys (Capita Public Service)" userId="ab805013-27e3-414e-b334-df1434030b3b" providerId="ADAL" clId="{7ADC6499-83E6-4716-84E7-4A022637F2D8}" dt="2025-01-08T16:07:56.035" v="0" actId="47"/>
        <pc:sldMkLst>
          <pc:docMk/>
          <pc:sldMk cId="1546836719" sldId="3251"/>
        </pc:sldMkLst>
      </pc:sldChg>
      <pc:sldChg chg="del">
        <pc:chgData name="Ouana, Gladys (Capita Public Service)" userId="ab805013-27e3-414e-b334-df1434030b3b" providerId="ADAL" clId="{7ADC6499-83E6-4716-84E7-4A022637F2D8}" dt="2025-01-08T16:07:56.035" v="0" actId="47"/>
        <pc:sldMkLst>
          <pc:docMk/>
          <pc:sldMk cId="2443928139" sldId="3252"/>
        </pc:sldMkLst>
      </pc:sldChg>
      <pc:sldChg chg="del">
        <pc:chgData name="Ouana, Gladys (Capita Public Service)" userId="ab805013-27e3-414e-b334-df1434030b3b" providerId="ADAL" clId="{7ADC6499-83E6-4716-84E7-4A022637F2D8}" dt="2025-01-08T16:07:56.035" v="0" actId="47"/>
        <pc:sldMkLst>
          <pc:docMk/>
          <pc:sldMk cId="976049889" sldId="3253"/>
        </pc:sldMkLst>
      </pc:sldChg>
      <pc:sldChg chg="del">
        <pc:chgData name="Ouana, Gladys (Capita Public Service)" userId="ab805013-27e3-414e-b334-df1434030b3b" providerId="ADAL" clId="{7ADC6499-83E6-4716-84E7-4A022637F2D8}" dt="2025-01-08T16:07:56.035" v="0" actId="47"/>
        <pc:sldMkLst>
          <pc:docMk/>
          <pc:sldMk cId="1480672008" sldId="3254"/>
        </pc:sldMkLst>
      </pc:sldChg>
      <pc:sldMasterChg chg="delSldLayout">
        <pc:chgData name="Ouana, Gladys (Capita Public Service)" userId="ab805013-27e3-414e-b334-df1434030b3b" providerId="ADAL" clId="{7ADC6499-83E6-4716-84E7-4A022637F2D8}" dt="2025-01-08T16:07:56.035" v="0" actId="47"/>
        <pc:sldMasterMkLst>
          <pc:docMk/>
          <pc:sldMasterMk cId="172714854" sldId="2147483648"/>
        </pc:sldMasterMkLst>
        <pc:sldLayoutChg chg="del">
          <pc:chgData name="Ouana, Gladys (Capita Public Service)" userId="ab805013-27e3-414e-b334-df1434030b3b" providerId="ADAL" clId="{7ADC6499-83E6-4716-84E7-4A022637F2D8}" dt="2025-01-08T16:07:56.035" v="0" actId="47"/>
          <pc:sldLayoutMkLst>
            <pc:docMk/>
            <pc:sldMasterMk cId="172714854" sldId="2147483648"/>
            <pc:sldLayoutMk cId="2037725108" sldId="2147483806"/>
          </pc:sldLayoutMkLst>
        </pc:sldLayoutChg>
        <pc:sldLayoutChg chg="del">
          <pc:chgData name="Ouana, Gladys (Capita Public Service)" userId="ab805013-27e3-414e-b334-df1434030b3b" providerId="ADAL" clId="{7ADC6499-83E6-4716-84E7-4A022637F2D8}" dt="2025-01-08T16:07:56.035" v="0" actId="47"/>
          <pc:sldLayoutMkLst>
            <pc:docMk/>
            <pc:sldMasterMk cId="172714854" sldId="2147483648"/>
            <pc:sldLayoutMk cId="3992382956" sldId="2147483807"/>
          </pc:sldLayoutMkLst>
        </pc:sldLayoutChg>
        <pc:sldLayoutChg chg="del">
          <pc:chgData name="Ouana, Gladys (Capita Public Service)" userId="ab805013-27e3-414e-b334-df1434030b3b" providerId="ADAL" clId="{7ADC6499-83E6-4716-84E7-4A022637F2D8}" dt="2025-01-08T16:07:56.035" v="0" actId="47"/>
          <pc:sldLayoutMkLst>
            <pc:docMk/>
            <pc:sldMasterMk cId="172714854" sldId="2147483648"/>
            <pc:sldLayoutMk cId="3369205709" sldId="2147483811"/>
          </pc:sldLayoutMkLst>
        </pc:sldLayoutChg>
        <pc:sldLayoutChg chg="del">
          <pc:chgData name="Ouana, Gladys (Capita Public Service)" userId="ab805013-27e3-414e-b334-df1434030b3b" providerId="ADAL" clId="{7ADC6499-83E6-4716-84E7-4A022637F2D8}" dt="2025-01-08T16:07:56.035" v="0" actId="47"/>
          <pc:sldLayoutMkLst>
            <pc:docMk/>
            <pc:sldMasterMk cId="172714854" sldId="2147483648"/>
            <pc:sldLayoutMk cId="2959141640" sldId="2147483813"/>
          </pc:sldLayoutMkLst>
        </pc:sldLayoutChg>
        <pc:sldLayoutChg chg="del">
          <pc:chgData name="Ouana, Gladys (Capita Public Service)" userId="ab805013-27e3-414e-b334-df1434030b3b" providerId="ADAL" clId="{7ADC6499-83E6-4716-84E7-4A022637F2D8}" dt="2025-01-08T16:07:56.035" v="0" actId="47"/>
          <pc:sldLayoutMkLst>
            <pc:docMk/>
            <pc:sldMasterMk cId="172714854" sldId="2147483648"/>
            <pc:sldLayoutMk cId="3871252885" sldId="2147483816"/>
          </pc:sldLayoutMkLst>
        </pc:sldLayoutChg>
        <pc:sldLayoutChg chg="del">
          <pc:chgData name="Ouana, Gladys (Capita Public Service)" userId="ab805013-27e3-414e-b334-df1434030b3b" providerId="ADAL" clId="{7ADC6499-83E6-4716-84E7-4A022637F2D8}" dt="2025-01-08T16:07:56.035" v="0" actId="47"/>
          <pc:sldLayoutMkLst>
            <pc:docMk/>
            <pc:sldMasterMk cId="172714854" sldId="2147483648"/>
            <pc:sldLayoutMk cId="1705072091" sldId="2147483819"/>
          </pc:sldLayoutMkLst>
        </pc:sldLayoutChg>
        <pc:sldLayoutChg chg="del">
          <pc:chgData name="Ouana, Gladys (Capita Public Service)" userId="ab805013-27e3-414e-b334-df1434030b3b" providerId="ADAL" clId="{7ADC6499-83E6-4716-84E7-4A022637F2D8}" dt="2025-01-08T16:07:56.035" v="0" actId="47"/>
          <pc:sldLayoutMkLst>
            <pc:docMk/>
            <pc:sldMasterMk cId="172714854" sldId="2147483648"/>
            <pc:sldLayoutMk cId="264950022" sldId="2147483820"/>
          </pc:sldLayoutMkLst>
        </pc:sldLayoutChg>
        <pc:sldLayoutChg chg="del">
          <pc:chgData name="Ouana, Gladys (Capita Public Service)" userId="ab805013-27e3-414e-b334-df1434030b3b" providerId="ADAL" clId="{7ADC6499-83E6-4716-84E7-4A022637F2D8}" dt="2025-01-08T16:07:56.035" v="0" actId="47"/>
          <pc:sldLayoutMkLst>
            <pc:docMk/>
            <pc:sldMasterMk cId="172714854" sldId="2147483648"/>
            <pc:sldLayoutMk cId="1581619712" sldId="2147483821"/>
          </pc:sldLayoutMkLst>
        </pc:sldLayoutChg>
        <pc:sldLayoutChg chg="del">
          <pc:chgData name="Ouana, Gladys (Capita Public Service)" userId="ab805013-27e3-414e-b334-df1434030b3b" providerId="ADAL" clId="{7ADC6499-83E6-4716-84E7-4A022637F2D8}" dt="2025-01-08T16:07:56.035" v="0" actId="47"/>
          <pc:sldLayoutMkLst>
            <pc:docMk/>
            <pc:sldMasterMk cId="172714854" sldId="2147483648"/>
            <pc:sldLayoutMk cId="866181732" sldId="2147483822"/>
          </pc:sldLayoutMkLst>
        </pc:sldLayoutChg>
        <pc:sldLayoutChg chg="del">
          <pc:chgData name="Ouana, Gladys (Capita Public Service)" userId="ab805013-27e3-414e-b334-df1434030b3b" providerId="ADAL" clId="{7ADC6499-83E6-4716-84E7-4A022637F2D8}" dt="2025-01-08T16:07:56.035" v="0" actId="47"/>
          <pc:sldLayoutMkLst>
            <pc:docMk/>
            <pc:sldMasterMk cId="172714854" sldId="2147483648"/>
            <pc:sldLayoutMk cId="2997484890" sldId="2147483825"/>
          </pc:sldLayoutMkLst>
        </pc:sldLayoutChg>
        <pc:sldLayoutChg chg="del">
          <pc:chgData name="Ouana, Gladys (Capita Public Service)" userId="ab805013-27e3-414e-b334-df1434030b3b" providerId="ADAL" clId="{7ADC6499-83E6-4716-84E7-4A022637F2D8}" dt="2025-01-08T16:07:56.035" v="0" actId="47"/>
          <pc:sldLayoutMkLst>
            <pc:docMk/>
            <pc:sldMasterMk cId="172714854" sldId="2147483648"/>
            <pc:sldLayoutMk cId="2702799386" sldId="2147483826"/>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54D749-E214-624B-82D9-34E174D935E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40985C11-82F3-D740-AF17-739E6D4AD29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Confidential / Internal</a:t>
            </a:r>
          </a:p>
        </p:txBody>
      </p:sp>
      <p:sp>
        <p:nvSpPr>
          <p:cNvPr id="5" name="Slide Number Placeholder 4">
            <a:extLst>
              <a:ext uri="{FF2B5EF4-FFF2-40B4-BE49-F238E27FC236}">
                <a16:creationId xmlns:a16="http://schemas.microsoft.com/office/drawing/2014/main" id="{9BD4DF7F-FE81-5D47-967D-9CC0216F8B6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2007DB8-1FA7-8B4B-814F-EB5A23C87841}" type="slidenum">
              <a:rPr lang="en-US" smtClean="0"/>
              <a:t>‹#›</a:t>
            </a:fld>
            <a:endParaRPr lang="en-US"/>
          </a:p>
        </p:txBody>
      </p:sp>
    </p:spTree>
    <p:extLst>
      <p:ext uri="{BB962C8B-B14F-4D97-AF65-F5344CB8AC3E}">
        <p14:creationId xmlns:p14="http://schemas.microsoft.com/office/powerpoint/2010/main" val="396748473"/>
      </p:ext>
    </p:extLst>
  </p:cSld>
  <p:clrMap bg1="lt1" tx1="dk1" bg2="lt2" tx2="dk2" accent1="accent1" accent2="accent2" accent3="accent3" accent4="accent4" accent5="accent5" accent6="accent6" hlink="hlink" folHlink="folHlink"/>
  <p:hf sldNum="0" hdr="0" ftr="0" dt="0"/>
</p:handoutMaster>
</file>

<file path=ppt/media/hdphoto1.wdp>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0.svg>
</file>

<file path=ppt/media/image21.jpg>
</file>

<file path=ppt/media/image22.png>
</file>

<file path=ppt/media/image23.png>
</file>

<file path=ppt/media/image24.png>
</file>

<file path=ppt/media/image25.png>
</file>

<file path=ppt/media/image26.jpg>
</file>

<file path=ppt/media/image27.png>
</file>

<file path=ppt/media/image28.png>
</file>

<file path=ppt/media/image29.jpg>
</file>

<file path=ppt/media/image3.png>
</file>

<file path=ppt/media/image30.jpg>
</file>

<file path=ppt/media/image31.png>
</file>

<file path=ppt/media/image32.png>
</file>

<file path=ppt/media/image33.png>
</file>

<file path=ppt/media/image34.jpeg>
</file>

<file path=ppt/media/image35.jpg>
</file>

<file path=ppt/media/image36.jpg>
</file>

<file path=ppt/media/image37.jpg>
</file>

<file path=ppt/media/image38.jp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06029601-7AA6-493F-B3A9-7AE5FF78D0DD}" type="datetimeFigureOut">
              <a:rPr lang="en-GB" smtClean="0"/>
              <a:pPr/>
              <a:t>08/01/2025</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r>
              <a:rPr lang="en-GB"/>
              <a:t>Confidential / Internal</a:t>
            </a:r>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2BBCEFE5-0BFB-40E9-908D-DD70FC0A44EC}" type="slidenum">
              <a:rPr lang="en-GB" smtClean="0"/>
              <a:pPr/>
              <a:t>‹#›</a:t>
            </a:fld>
            <a:endParaRPr lang="en-GB" dirty="0"/>
          </a:p>
        </p:txBody>
      </p:sp>
    </p:spTree>
    <p:extLst>
      <p:ext uri="{BB962C8B-B14F-4D97-AF65-F5344CB8AC3E}">
        <p14:creationId xmlns:p14="http://schemas.microsoft.com/office/powerpoint/2010/main" val="2432161012"/>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I’ll present today the insights that I gathered from the user research and from my discussions with the head of </a:t>
            </a:r>
            <a:r>
              <a:rPr lang="en-GB" dirty="0" err="1"/>
              <a:t>ux</a:t>
            </a:r>
            <a:r>
              <a:rPr lang="en-GB" dirty="0"/>
              <a:t> design at Capita, so you can understand the reasoning behind the design that I came up with.</a:t>
            </a:r>
          </a:p>
        </p:txBody>
      </p:sp>
    </p:spTree>
    <p:extLst>
      <p:ext uri="{BB962C8B-B14F-4D97-AF65-F5344CB8AC3E}">
        <p14:creationId xmlns:p14="http://schemas.microsoft.com/office/powerpoint/2010/main" val="260149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GB" sz="1200" i="0" dirty="0"/>
              <a:t>- See the query builder and content (review)</a:t>
            </a:r>
          </a:p>
          <a:p>
            <a:pPr lvl="1"/>
            <a:r>
              <a:rPr lang="en-GB" sz="1200" i="0" dirty="0"/>
              <a:t>- Exit the process at any time (control)</a:t>
            </a:r>
          </a:p>
          <a:p>
            <a:pPr lvl="1"/>
            <a:endParaRPr lang="en-GB" sz="1200" i="0" dirty="0"/>
          </a:p>
          <a:p>
            <a:pPr lvl="1"/>
            <a:endParaRPr lang="en-GB" sz="1200" i="0" dirty="0"/>
          </a:p>
          <a:p>
            <a:pPr lvl="1"/>
            <a:r>
              <a:rPr lang="en-GB" sz="1200" i="0" dirty="0"/>
              <a:t>Like the idea of templates	</a:t>
            </a:r>
          </a:p>
          <a:p>
            <a:pPr marL="0" lvl="1" indent="0">
              <a:buFontTx/>
              <a:buNone/>
            </a:pPr>
            <a:r>
              <a:rPr lang="en-GB" sz="1200" dirty="0"/>
              <a:t>But wouldn’t go through the entire guided process</a:t>
            </a:r>
          </a:p>
          <a:p>
            <a:pPr marL="0" lvl="1" indent="0">
              <a:buFontTx/>
              <a:buNone/>
            </a:pPr>
            <a:r>
              <a:rPr lang="en-GB" sz="1200" dirty="0"/>
              <a:t>Would help bring consistency across teams and Security commissions using COSAIN</a:t>
            </a:r>
          </a:p>
          <a:p>
            <a:pPr marL="0" lvl="1" indent="0">
              <a:buFontTx/>
              <a:buNone/>
            </a:pPr>
            <a:r>
              <a:rPr lang="en-GB" sz="1200" dirty="0"/>
              <a:t>Need control over who the report is sent to</a:t>
            </a:r>
          </a:p>
          <a:p>
            <a:pPr marL="0" lvl="1" indent="0">
              <a:buFontTx/>
              <a:buNone/>
            </a:pPr>
            <a:r>
              <a:rPr lang="en-GB" sz="1200" dirty="0"/>
              <a:t>They want control over the name of the query</a:t>
            </a:r>
          </a:p>
          <a:p>
            <a:endParaRPr lang="en-GB" dirty="0"/>
          </a:p>
        </p:txBody>
      </p:sp>
    </p:spTree>
    <p:extLst>
      <p:ext uri="{BB962C8B-B14F-4D97-AF65-F5344CB8AC3E}">
        <p14:creationId xmlns:p14="http://schemas.microsoft.com/office/powerpoint/2010/main" val="19025012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8195309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Any other way to highlight the sections is complicated because the sections move and open on the side</a:t>
            </a:r>
          </a:p>
          <a:p>
            <a:endParaRPr lang="en-GB" dirty="0"/>
          </a:p>
          <a:p>
            <a:endParaRPr lang="en-GB" dirty="0"/>
          </a:p>
        </p:txBody>
      </p:sp>
    </p:spTree>
    <p:extLst>
      <p:ext uri="{BB962C8B-B14F-4D97-AF65-F5344CB8AC3E}">
        <p14:creationId xmlns:p14="http://schemas.microsoft.com/office/powerpoint/2010/main" val="16515019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sz="1800" b="1" dirty="0"/>
              <a:t>Can the query be enabled by default when the user create the query template</a:t>
            </a:r>
          </a:p>
          <a:p>
            <a:pPr marL="0" indent="0">
              <a:buFontTx/>
              <a:buNone/>
            </a:pPr>
            <a:endParaRPr lang="en-GB" sz="1800" b="1" dirty="0"/>
          </a:p>
          <a:p>
            <a:pPr marL="171450" indent="-171450">
              <a:buFontTx/>
              <a:buChar char="-"/>
            </a:pPr>
            <a:r>
              <a:rPr lang="en-GB" sz="1800" b="1" dirty="0"/>
              <a:t>Descriptions need work. Do they have a CT element etc, more specific – fit on 2 lines</a:t>
            </a:r>
          </a:p>
          <a:p>
            <a:endParaRPr lang="en-GB" dirty="0"/>
          </a:p>
          <a:p>
            <a:endParaRPr lang="en-GB" dirty="0"/>
          </a:p>
        </p:txBody>
      </p:sp>
    </p:spTree>
    <p:extLst>
      <p:ext uri="{BB962C8B-B14F-4D97-AF65-F5344CB8AC3E}">
        <p14:creationId xmlns:p14="http://schemas.microsoft.com/office/powerpoint/2010/main" val="38702873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“Bob mentions a female politician that was receiving abuse because of her weight, and it took him some time to recognise that some of that abuse was misogynist abuse. He went through an education process and subsequently tailored his query to incorporate his learning about potential background, racial, gender bias, and the query started picking up a lot of material that wasn't being picked up before "our queries need to be as </a:t>
            </a:r>
            <a:r>
              <a:rPr lang="en-GB" dirty="0" err="1"/>
              <a:t>as</a:t>
            </a:r>
            <a:r>
              <a:rPr lang="en-GB" dirty="0"/>
              <a:t> specific and as relevant to the person as they can be to be really useful“</a:t>
            </a:r>
          </a:p>
        </p:txBody>
      </p:sp>
    </p:spTree>
    <p:extLst>
      <p:ext uri="{BB962C8B-B14F-4D97-AF65-F5344CB8AC3E}">
        <p14:creationId xmlns:p14="http://schemas.microsoft.com/office/powerpoint/2010/main" val="39282032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40484183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2438" lvl="3" indent="0">
              <a:buFontTx/>
              <a:buNone/>
            </a:pPr>
            <a:r>
              <a:rPr lang="en-GB" dirty="0"/>
              <a:t>Default topics for the </a:t>
            </a:r>
            <a:r>
              <a:rPr lang="en-GB" dirty="0" err="1"/>
              <a:t>Polician</a:t>
            </a:r>
            <a:r>
              <a:rPr lang="en-GB" dirty="0"/>
              <a:t> security category</a:t>
            </a:r>
            <a:br>
              <a:rPr lang="en-GB" dirty="0"/>
            </a:br>
            <a:r>
              <a:rPr lang="en-GB" dirty="0"/>
              <a:t>-      VIP Visit</a:t>
            </a:r>
          </a:p>
          <a:p>
            <a:pPr marL="738188" lvl="3" indent="-285750">
              <a:buFontTx/>
              <a:buChar char="-"/>
            </a:pPr>
            <a:r>
              <a:rPr lang="en-GB" dirty="0"/>
              <a:t>Location safeguarding</a:t>
            </a:r>
          </a:p>
          <a:p>
            <a:pPr marL="738188" lvl="3" indent="-285750">
              <a:buFontTx/>
              <a:buChar char="-"/>
            </a:pPr>
            <a:r>
              <a:rPr lang="en-GB" dirty="0"/>
              <a:t>Staff protection</a:t>
            </a:r>
          </a:p>
          <a:p>
            <a:pPr marL="738188" lvl="3" indent="-285750">
              <a:buFontTx/>
              <a:buChar char="-"/>
            </a:pPr>
            <a:r>
              <a:rPr lang="en-GB" dirty="0"/>
              <a:t>VIP protections</a:t>
            </a:r>
          </a:p>
          <a:p>
            <a:endParaRPr lang="en-GB" dirty="0"/>
          </a:p>
        </p:txBody>
      </p:sp>
    </p:spTree>
    <p:extLst>
      <p:ext uri="{BB962C8B-B14F-4D97-AF65-F5344CB8AC3E}">
        <p14:creationId xmlns:p14="http://schemas.microsoft.com/office/powerpoint/2010/main" val="15663578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Illegal music events do not return results because they are underground events</a:t>
            </a:r>
          </a:p>
        </p:txBody>
      </p:sp>
    </p:spTree>
    <p:extLst>
      <p:ext uri="{BB962C8B-B14F-4D97-AF65-F5344CB8AC3E}">
        <p14:creationId xmlns:p14="http://schemas.microsoft.com/office/powerpoint/2010/main" val="2108906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2DDCC"/>
                </a:solidFill>
                <a:effectLst/>
                <a:latin typeface="Ginto"/>
              </a:rPr>
              <a:t>A semi-structured interview in UX is a conversation with set questions allowing spontaneous follow-ups based on responses.</a:t>
            </a:r>
            <a:endParaRPr lang="en-GB" dirty="0"/>
          </a:p>
          <a:p>
            <a:endParaRPr lang="en-GB" b="0" i="0" dirty="0">
              <a:solidFill>
                <a:srgbClr val="F2DDCC"/>
              </a:solidFill>
              <a:effectLst/>
              <a:latin typeface="Ginto"/>
            </a:endParaRPr>
          </a:p>
          <a:p>
            <a:r>
              <a:rPr lang="en-GB" b="0" i="0" dirty="0">
                <a:solidFill>
                  <a:srgbClr val="F2DDCC"/>
                </a:solidFill>
                <a:effectLst/>
                <a:latin typeface="Ginto"/>
              </a:rPr>
              <a:t>Today, I will focus only on the answer to the top 2 questions. </a:t>
            </a:r>
          </a:p>
          <a:p>
            <a:r>
              <a:rPr lang="en-GB" b="0" i="0" dirty="0">
                <a:solidFill>
                  <a:srgbClr val="F2DDCC"/>
                </a:solidFill>
                <a:effectLst/>
                <a:latin typeface="Ginto"/>
              </a:rPr>
              <a:t>There is a lot to discuss regarding which prebuilt query for which type of users. </a:t>
            </a:r>
          </a:p>
          <a:p>
            <a:r>
              <a:rPr lang="en-GB" b="0" i="0" dirty="0">
                <a:solidFill>
                  <a:srgbClr val="F2DDCC"/>
                </a:solidFill>
                <a:effectLst/>
                <a:latin typeface="Ginto"/>
              </a:rPr>
              <a:t>I have already told Neil and Phil that Security Commissions users in Canada are keen to have their own set of pre-built queries, but there is more to discuss.</a:t>
            </a:r>
          </a:p>
          <a:p>
            <a:r>
              <a:rPr lang="en-GB" b="0" i="0" dirty="0">
                <a:solidFill>
                  <a:srgbClr val="F2DDCC"/>
                </a:solidFill>
                <a:effectLst/>
                <a:latin typeface="Ginto"/>
              </a:rPr>
              <a:t>Today, for the sake of time I’d like to talk about the usefulness and usability.</a:t>
            </a:r>
          </a:p>
        </p:txBody>
      </p:sp>
    </p:spTree>
    <p:extLst>
      <p:ext uri="{BB962C8B-B14F-4D97-AF65-F5344CB8AC3E}">
        <p14:creationId xmlns:p14="http://schemas.microsoft.com/office/powerpoint/2010/main" val="29189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GB" sz="1200" i="1" dirty="0">
                <a:solidFill>
                  <a:schemeClr val="accent4"/>
                </a:solidFill>
              </a:rPr>
              <a:t>Quotes from users</a:t>
            </a:r>
          </a:p>
          <a:p>
            <a:pPr lvl="1"/>
            <a:r>
              <a:rPr lang="en-GB" sz="1200" i="1" dirty="0">
                <a:solidFill>
                  <a:schemeClr val="accent4"/>
                </a:solidFill>
              </a:rPr>
              <a:t>“I don’t like that I don’t see what I am creating”</a:t>
            </a:r>
          </a:p>
          <a:p>
            <a:pPr lvl="1"/>
            <a:r>
              <a:rPr lang="en-GB" sz="1200" i="1" dirty="0">
                <a:solidFill>
                  <a:schemeClr val="accent4"/>
                </a:solidFill>
              </a:rPr>
              <a:t>“I only see part of what is happening”</a:t>
            </a:r>
          </a:p>
          <a:p>
            <a:pPr lvl="1"/>
            <a:r>
              <a:rPr lang="en-GB" sz="1200" i="1" dirty="0">
                <a:solidFill>
                  <a:schemeClr val="accent4"/>
                </a:solidFill>
              </a:rPr>
              <a:t>“I need to be able to use the suggestions” </a:t>
            </a:r>
          </a:p>
          <a:p>
            <a:pPr lvl="1"/>
            <a:r>
              <a:rPr lang="en-GB" sz="1200" dirty="0"/>
              <a:t>“</a:t>
            </a:r>
            <a:r>
              <a:rPr lang="en-GB" sz="1200" i="1" dirty="0"/>
              <a:t>I don’t want to put a name or an address in the “And about section” as I don’t want this to be sent to the internet</a:t>
            </a:r>
            <a:r>
              <a:rPr lang="en-GB" sz="1200" dirty="0"/>
              <a:t>”</a:t>
            </a:r>
          </a:p>
          <a:p>
            <a:pPr lvl="1"/>
            <a:endParaRPr lang="en-GB" sz="1200" dirty="0"/>
          </a:p>
          <a:p>
            <a:pPr lvl="1"/>
            <a:r>
              <a:rPr lang="en-GB" sz="1200" dirty="0"/>
              <a:t>Lack of visibility</a:t>
            </a:r>
          </a:p>
          <a:p>
            <a:pPr marL="628650" lvl="1" indent="-171450">
              <a:buFontTx/>
              <a:buChar char="-"/>
            </a:pPr>
            <a:r>
              <a:rPr lang="en-GB" sz="1200" dirty="0"/>
              <a:t>They want to know what is already in the query template so they can tailor my input</a:t>
            </a:r>
          </a:p>
          <a:p>
            <a:pPr marL="628650" lvl="1" indent="-171450">
              <a:buFontTx/>
              <a:buChar char="-"/>
            </a:pPr>
            <a:r>
              <a:rPr lang="en-GB" sz="1200" dirty="0"/>
              <a:t>They what to know what is already in the query template so they can remove what they don’t need</a:t>
            </a:r>
          </a:p>
          <a:p>
            <a:pPr marL="457200" lvl="1" indent="0">
              <a:buFontTx/>
              <a:buNone/>
            </a:pPr>
            <a:endParaRPr lang="en-GB" sz="1200" dirty="0"/>
          </a:p>
          <a:p>
            <a:pPr lvl="1"/>
            <a:r>
              <a:rPr lang="en-GB" sz="1200" dirty="0"/>
              <a:t>No improvement to their experience</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GB" dirty="0"/>
              <a:t>Want to test the query before it is enabled</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GB"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GB" dirty="0"/>
              <a:t>They don’t know what is happening behind the scenes, they feel too removed from QB to have confidence in the feature.</a:t>
            </a:r>
          </a:p>
          <a:p>
            <a:pPr lvl="1"/>
            <a:endParaRPr lang="en-GB" sz="1200" dirty="0"/>
          </a:p>
          <a:p>
            <a:endParaRPr lang="en-GB" dirty="0"/>
          </a:p>
          <a:p>
            <a:endParaRPr lang="en-GB" dirty="0"/>
          </a:p>
        </p:txBody>
      </p:sp>
    </p:spTree>
    <p:extLst>
      <p:ext uri="{BB962C8B-B14F-4D97-AF65-F5344CB8AC3E}">
        <p14:creationId xmlns:p14="http://schemas.microsoft.com/office/powerpoint/2010/main" val="5174150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Testing queries ahead of a visit for the royal family, it would have helped them a lot to build the correct query</a:t>
            </a:r>
          </a:p>
          <a:p>
            <a:r>
              <a:rPr lang="en-GB" dirty="0"/>
              <a:t>- This feature would help them with their current workload</a:t>
            </a:r>
          </a:p>
        </p:txBody>
      </p:sp>
    </p:spTree>
    <p:extLst>
      <p:ext uri="{BB962C8B-B14F-4D97-AF65-F5344CB8AC3E}">
        <p14:creationId xmlns:p14="http://schemas.microsoft.com/office/powerpoint/2010/main" val="1261439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From experienced users “I would want to add more than a couple of words”</a:t>
            </a:r>
          </a:p>
          <a:p>
            <a:endParaRPr lang="en-GB" dirty="0"/>
          </a:p>
          <a:p>
            <a:r>
              <a:rPr lang="en-GB" dirty="0"/>
              <a:t>About the suggester:</a:t>
            </a:r>
          </a:p>
          <a:p>
            <a:pPr marL="171450" indent="-171450">
              <a:buFontTx/>
              <a:buChar char="-"/>
            </a:pPr>
            <a:r>
              <a:rPr lang="en-GB" dirty="0"/>
              <a:t>Long list to go through. Inconvenient when you want to work quickly</a:t>
            </a:r>
          </a:p>
          <a:p>
            <a:pPr marL="171450" indent="-171450">
              <a:buFontTx/>
              <a:buChar char="-"/>
            </a:pPr>
            <a:r>
              <a:rPr lang="en-GB" dirty="0"/>
              <a:t>Content suggested is not always relevant, they want synonyms or associated words</a:t>
            </a:r>
          </a:p>
          <a:p>
            <a:pPr marL="171450" indent="-171450">
              <a:buFontTx/>
              <a:buChar char="-"/>
            </a:pPr>
            <a:r>
              <a:rPr lang="en-GB" dirty="0"/>
              <a:t>Cannot multi-select pills</a:t>
            </a:r>
          </a:p>
          <a:p>
            <a:pPr marL="171450" indent="-171450">
              <a:buFontTx/>
              <a:buChar char="-"/>
            </a:pPr>
            <a:r>
              <a:rPr lang="en-GB" dirty="0"/>
              <a:t>Suggester closes after you add pill</a:t>
            </a:r>
          </a:p>
          <a:p>
            <a:endParaRPr lang="en-GB" dirty="0"/>
          </a:p>
        </p:txBody>
      </p:sp>
    </p:spTree>
    <p:extLst>
      <p:ext uri="{BB962C8B-B14F-4D97-AF65-F5344CB8AC3E}">
        <p14:creationId xmlns:p14="http://schemas.microsoft.com/office/powerpoint/2010/main" val="40207896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9214495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All users bar 1 were excited about this page.</a:t>
            </a:r>
          </a:p>
        </p:txBody>
      </p:sp>
    </p:spTree>
    <p:extLst>
      <p:ext uri="{BB962C8B-B14F-4D97-AF65-F5344CB8AC3E}">
        <p14:creationId xmlns:p14="http://schemas.microsoft.com/office/powerpoint/2010/main" val="1766631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needed to reassure them that QB as you know it is not going away.</a:t>
            </a:r>
          </a:p>
        </p:txBody>
      </p:sp>
    </p:spTree>
    <p:extLst>
      <p:ext uri="{BB962C8B-B14F-4D97-AF65-F5344CB8AC3E}">
        <p14:creationId xmlns:p14="http://schemas.microsoft.com/office/powerpoint/2010/main" val="32378824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t>Lack of visibility:</a:t>
            </a:r>
          </a:p>
          <a:p>
            <a:r>
              <a:rPr lang="en-GB" b="0" dirty="0"/>
              <a:t>-   Unsure about what is happening behind the scenes</a:t>
            </a:r>
          </a:p>
          <a:p>
            <a:pPr marL="0" indent="0">
              <a:buFontTx/>
              <a:buNone/>
            </a:pPr>
            <a:r>
              <a:rPr lang="en-GB" b="0" dirty="0"/>
              <a:t>-    They are too far removed from the application</a:t>
            </a:r>
          </a:p>
          <a:p>
            <a:pPr marL="285750" indent="-285750">
              <a:buFontTx/>
              <a:buChar char="-"/>
            </a:pPr>
            <a:endParaRPr lang="en-GB" b="0" dirty="0"/>
          </a:p>
          <a:p>
            <a:r>
              <a:rPr lang="en-GB" dirty="0"/>
              <a:t>Same concerns as the user that don’t want to use the feature:</a:t>
            </a:r>
          </a:p>
          <a:p>
            <a:pPr marL="171450" indent="-171450">
              <a:buFontTx/>
              <a:buChar char="-"/>
            </a:pPr>
            <a:r>
              <a:rPr lang="en-GB" b="0" dirty="0"/>
              <a:t>Worry because this easy to use by all users, experienced ones and brand-new ones.</a:t>
            </a:r>
          </a:p>
          <a:p>
            <a:r>
              <a:rPr lang="en-GB" b="0" dirty="0"/>
              <a:t>-   Same worry as users that said that they wouldn’t use feature</a:t>
            </a:r>
          </a:p>
          <a:p>
            <a:endParaRPr lang="en-GB" dirty="0"/>
          </a:p>
        </p:txBody>
      </p:sp>
    </p:spTree>
    <p:extLst>
      <p:ext uri="{BB962C8B-B14F-4D97-AF65-F5344CB8AC3E}">
        <p14:creationId xmlns:p14="http://schemas.microsoft.com/office/powerpoint/2010/main" val="2019541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Master" Target="../slideMasters/slideMaster1.xml"/><Relationship Id="rId4" Type="http://schemas.openxmlformats.org/officeDocument/2006/relationships/image" Target="../media/image20.sv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g"/><Relationship Id="rId1" Type="http://schemas.openxmlformats.org/officeDocument/2006/relationships/slideMaster" Target="../slideMasters/slideMaster1.xml"/><Relationship Id="rId4" Type="http://schemas.openxmlformats.org/officeDocument/2006/relationships/image" Target="../media/image2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1.jpg"/><Relationship Id="rId1" Type="http://schemas.openxmlformats.org/officeDocument/2006/relationships/slideMaster" Target="../slideMasters/slideMaster1.xml"/><Relationship Id="rId4" Type="http://schemas.openxmlformats.org/officeDocument/2006/relationships/image" Target="../media/image25.png"/></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1.jpg"/><Relationship Id="rId1" Type="http://schemas.openxmlformats.org/officeDocument/2006/relationships/slideMaster" Target="../slideMasters/slideMaster1.xml"/><Relationship Id="rId6" Type="http://schemas.openxmlformats.org/officeDocument/2006/relationships/image" Target="../media/image30.jpg"/><Relationship Id="rId5" Type="http://schemas.openxmlformats.org/officeDocument/2006/relationships/image" Target="../media/image29.jpg"/><Relationship Id="rId4" Type="http://schemas.openxmlformats.org/officeDocument/2006/relationships/image" Target="../media/image28.png"/></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1.xml"/></Relationships>
</file>

<file path=ppt/slideLayouts/_rels/slideLayout1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1.jpg"/><Relationship Id="rId1" Type="http://schemas.openxmlformats.org/officeDocument/2006/relationships/slideMaster" Target="../slideMasters/slideMaster1.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2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jpe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Holding Slide">
    <p:bg>
      <p:bgRef idx="1001">
        <a:schemeClr val="bg2"/>
      </p:bgRef>
    </p:bg>
    <p:spTree>
      <p:nvGrpSpPr>
        <p:cNvPr id="1" name=""/>
        <p:cNvGrpSpPr/>
        <p:nvPr/>
      </p:nvGrpSpPr>
      <p:grpSpPr>
        <a:xfrm>
          <a:off x="0" y="0"/>
          <a:ext cx="0" cy="0"/>
          <a:chOff x="0" y="0"/>
          <a:chExt cx="0" cy="0"/>
        </a:xfrm>
      </p:grpSpPr>
      <p:sp>
        <p:nvSpPr>
          <p:cNvPr id="8" name="Freeform 26">
            <a:extLst>
              <a:ext uri="{FF2B5EF4-FFF2-40B4-BE49-F238E27FC236}">
                <a16:creationId xmlns:a16="http://schemas.microsoft.com/office/drawing/2014/main" id="{9564A37E-F656-496B-825C-5F1F31C37556}"/>
              </a:ext>
            </a:extLst>
          </p:cNvPr>
          <p:cNvSpPr>
            <a:spLocks noEditPoints="1"/>
          </p:cNvSpPr>
          <p:nvPr userDrawn="1"/>
        </p:nvSpPr>
        <p:spPr bwMode="auto">
          <a:xfrm>
            <a:off x="5983462" y="2953893"/>
            <a:ext cx="678220" cy="876823"/>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userDrawn="1"/>
        </p:nvSpPr>
        <p:spPr bwMode="auto">
          <a:xfrm>
            <a:off x="7099038" y="2860928"/>
            <a:ext cx="333828" cy="735263"/>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userDrawn="1"/>
        </p:nvSpPr>
        <p:spPr bwMode="auto">
          <a:xfrm>
            <a:off x="4489688" y="2816560"/>
            <a:ext cx="737379" cy="785971"/>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userDrawn="1"/>
        </p:nvSpPr>
        <p:spPr bwMode="auto">
          <a:xfrm>
            <a:off x="6750420" y="2702467"/>
            <a:ext cx="196494" cy="883161"/>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userDrawn="1"/>
        </p:nvSpPr>
        <p:spPr bwMode="auto">
          <a:xfrm>
            <a:off x="7508927" y="2953893"/>
            <a:ext cx="612722" cy="644412"/>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userDrawn="1"/>
        </p:nvSpPr>
        <p:spPr bwMode="auto">
          <a:xfrm>
            <a:off x="5290453" y="2953893"/>
            <a:ext cx="612722" cy="644412"/>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userDrawn="1"/>
        </p:nvSpPr>
        <p:spPr bwMode="auto">
          <a:xfrm>
            <a:off x="4111492" y="2558795"/>
            <a:ext cx="21128" cy="52398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userDrawn="1"/>
        </p:nvSpPr>
        <p:spPr bwMode="auto">
          <a:xfrm>
            <a:off x="4280519" y="2558795"/>
            <a:ext cx="116206" cy="523981"/>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userDrawn="1"/>
        </p:nvSpPr>
        <p:spPr bwMode="auto">
          <a:xfrm>
            <a:off x="4559413" y="2558795"/>
            <a:ext cx="50708" cy="52398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86170626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0-#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0-#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0-#ppt_w/2"/>
                                          </p:val>
                                        </p:tav>
                                        <p:tav tm="100000">
                                          <p:val>
                                            <p:strVal val="#ppt_x"/>
                                          </p:val>
                                        </p:tav>
                                      </p:tavLst>
                                    </p:anim>
                                    <p:anim calcmode="lin" valueType="num">
                                      <p:cBhvr additive="base">
                                        <p:cTn id="24" dur="500" fill="hold"/>
                                        <p:tgtEl>
                                          <p:spTgt spid="1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0-#ppt_w/2"/>
                                          </p:val>
                                        </p:tav>
                                        <p:tav tm="100000">
                                          <p:val>
                                            <p:strVal val="#ppt_x"/>
                                          </p:val>
                                        </p:tav>
                                      </p:tavLst>
                                    </p:anim>
                                    <p:anim calcmode="lin" valueType="num">
                                      <p:cBhvr additive="base">
                                        <p:cTn id="28" dur="500" fill="hold"/>
                                        <p:tgtEl>
                                          <p:spTgt spid="13"/>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0-#ppt_w/2"/>
                                          </p:val>
                                        </p:tav>
                                        <p:tav tm="100000">
                                          <p:val>
                                            <p:strVal val="#ppt_x"/>
                                          </p:val>
                                        </p:tav>
                                      </p:tavLst>
                                    </p:anim>
                                    <p:anim calcmode="lin" valueType="num">
                                      <p:cBhvr additive="base">
                                        <p:cTn id="32" dur="500" fill="hold"/>
                                        <p:tgtEl>
                                          <p:spTgt spid="1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fill="hold"/>
                                        <p:tgtEl>
                                          <p:spTgt spid="15"/>
                                        </p:tgtEl>
                                        <p:attrNameLst>
                                          <p:attrName>ppt_x</p:attrName>
                                        </p:attrNameLst>
                                      </p:cBhvr>
                                      <p:tavLst>
                                        <p:tav tm="0">
                                          <p:val>
                                            <p:strVal val="0-#ppt_w/2"/>
                                          </p:val>
                                        </p:tav>
                                        <p:tav tm="100000">
                                          <p:val>
                                            <p:strVal val="#ppt_x"/>
                                          </p:val>
                                        </p:tav>
                                      </p:tavLst>
                                    </p:anim>
                                    <p:anim calcmode="lin" valueType="num">
                                      <p:cBhvr additive="base">
                                        <p:cTn id="36" dur="500" fill="hold"/>
                                        <p:tgtEl>
                                          <p:spTgt spid="15"/>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fill="hold"/>
                                        <p:tgtEl>
                                          <p:spTgt spid="16"/>
                                        </p:tgtEl>
                                        <p:attrNameLst>
                                          <p:attrName>ppt_x</p:attrName>
                                        </p:attrNameLst>
                                      </p:cBhvr>
                                      <p:tavLst>
                                        <p:tav tm="0">
                                          <p:val>
                                            <p:strVal val="0-#ppt_w/2"/>
                                          </p:val>
                                        </p:tav>
                                        <p:tav tm="100000">
                                          <p:val>
                                            <p:strVal val="#ppt_x"/>
                                          </p:val>
                                        </p:tav>
                                      </p:tavLst>
                                    </p:anim>
                                    <p:anim calcmode="lin" valueType="num">
                                      <p:cBhvr additive="base">
                                        <p:cTn id="40"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s cyan">
    <p:bg>
      <p:bgRef idx="1001">
        <a:schemeClr val="bg2"/>
      </p:bgRef>
    </p:bg>
    <p:spTree>
      <p:nvGrpSpPr>
        <p:cNvPr id="1" name=""/>
        <p:cNvGrpSpPr/>
        <p:nvPr/>
      </p:nvGrpSpPr>
      <p:grpSpPr>
        <a:xfrm>
          <a:off x="0" y="0"/>
          <a:ext cx="0" cy="0"/>
          <a:chOff x="0" y="0"/>
          <a:chExt cx="0" cy="0"/>
        </a:xfrm>
      </p:grpSpPr>
      <p:sp>
        <p:nvSpPr>
          <p:cNvPr id="29" name="Line 7">
            <a:extLst>
              <a:ext uri="{FF2B5EF4-FFF2-40B4-BE49-F238E27FC236}">
                <a16:creationId xmlns:a16="http://schemas.microsoft.com/office/drawing/2014/main" id="{D599EBFD-2930-4CC8-8CB2-F081212FEB6D}"/>
              </a:ext>
            </a:extLst>
          </p:cNvPr>
          <p:cNvSpPr>
            <a:spLocks noChangeShapeType="1"/>
          </p:cNvSpPr>
          <p:nvPr userDrawn="1"/>
        </p:nvSpPr>
        <p:spPr bwMode="auto">
          <a:xfrm>
            <a:off x="1835151" y="979488"/>
            <a:ext cx="0" cy="98280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12">
            <a:extLst>
              <a:ext uri="{FF2B5EF4-FFF2-40B4-BE49-F238E27FC236}">
                <a16:creationId xmlns:a16="http://schemas.microsoft.com/office/drawing/2014/main" id="{F7ED8D74-2560-4B6E-BF3A-7579ECF0D844}"/>
              </a:ext>
            </a:extLst>
          </p:cNvPr>
          <p:cNvSpPr>
            <a:spLocks noChangeShapeType="1"/>
          </p:cNvSpPr>
          <p:nvPr userDrawn="1"/>
        </p:nvSpPr>
        <p:spPr bwMode="auto">
          <a:xfrm>
            <a:off x="4886326" y="979488"/>
            <a:ext cx="0" cy="98280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5084071" y="2718815"/>
            <a:ext cx="6497736" cy="3196273"/>
          </a:xfrm>
        </p:spPr>
        <p:txBody>
          <a:bodyPr numCol="2" spcCol="180000"/>
          <a:lstStyle>
            <a:lvl1pPr>
              <a:spcBef>
                <a:spcPts val="900"/>
              </a:spcBef>
              <a:tabLst>
                <a:tab pos="6545263" algn="r"/>
              </a:tabLst>
              <a:defRPr sz="1800">
                <a:solidFill>
                  <a:schemeClr val="tx2"/>
                </a:solidFill>
              </a:defRPr>
            </a:lvl1pPr>
            <a:lvl2pPr>
              <a:spcBef>
                <a:spcPts val="900"/>
              </a:spcBef>
              <a:tabLst>
                <a:tab pos="6545263" algn="r"/>
              </a:tabLst>
              <a:defRPr sz="1800">
                <a:solidFill>
                  <a:schemeClr val="tx2"/>
                </a:solidFill>
              </a:defRPr>
            </a:lvl2pPr>
            <a:lvl3pPr>
              <a:spcBef>
                <a:spcPts val="900"/>
              </a:spcBef>
              <a:tabLst>
                <a:tab pos="6545263" algn="r"/>
              </a:tabLst>
              <a:defRPr sz="1600">
                <a:solidFill>
                  <a:schemeClr val="tx2"/>
                </a:solidFill>
              </a:defRPr>
            </a:lvl3pPr>
            <a:lvl4pPr>
              <a:tabLst>
                <a:tab pos="6545263" algn="r"/>
              </a:tabLst>
              <a:defRPr sz="1400">
                <a:solidFill>
                  <a:schemeClr val="tx2"/>
                </a:solidFill>
              </a:defRPr>
            </a:lvl4pPr>
            <a:lvl5pPr>
              <a:tabLst>
                <a:tab pos="6545263" algn="r"/>
              </a:tabLst>
              <a:defRPr sz="1200">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Line 5">
            <a:extLst>
              <a:ext uri="{FF2B5EF4-FFF2-40B4-BE49-F238E27FC236}">
                <a16:creationId xmlns:a16="http://schemas.microsoft.com/office/drawing/2014/main" id="{E5E1019F-1074-40B7-A4D4-5D2F6A7E0FCA}"/>
              </a:ext>
            </a:extLst>
          </p:cNvPr>
          <p:cNvSpPr>
            <a:spLocks noChangeShapeType="1"/>
          </p:cNvSpPr>
          <p:nvPr userDrawn="1"/>
        </p:nvSpPr>
        <p:spPr bwMode="auto">
          <a:xfrm>
            <a:off x="30543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Line 6">
            <a:extLst>
              <a:ext uri="{FF2B5EF4-FFF2-40B4-BE49-F238E27FC236}">
                <a16:creationId xmlns:a16="http://schemas.microsoft.com/office/drawing/2014/main" id="{B9433759-B485-4302-8D60-2380369062C9}"/>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Line 7">
            <a:extLst>
              <a:ext uri="{FF2B5EF4-FFF2-40B4-BE49-F238E27FC236}">
                <a16:creationId xmlns:a16="http://schemas.microsoft.com/office/drawing/2014/main" id="{903265C8-F798-4F97-994A-1B6827C97A0A}"/>
              </a:ext>
            </a:extLst>
          </p:cNvPr>
          <p:cNvSpPr>
            <a:spLocks noChangeShapeType="1"/>
          </p:cNvSpPr>
          <p:nvPr userDrawn="1"/>
        </p:nvSpPr>
        <p:spPr bwMode="auto">
          <a:xfrm>
            <a:off x="1835151" y="979487"/>
            <a:ext cx="0" cy="1958975"/>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Line 8">
            <a:extLst>
              <a:ext uri="{FF2B5EF4-FFF2-40B4-BE49-F238E27FC236}">
                <a16:creationId xmlns:a16="http://schemas.microsoft.com/office/drawing/2014/main" id="{F79C0A74-6804-4928-90AE-B209707669F8}"/>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1" name="Line 9">
            <a:extLst>
              <a:ext uri="{FF2B5EF4-FFF2-40B4-BE49-F238E27FC236}">
                <a16:creationId xmlns:a16="http://schemas.microsoft.com/office/drawing/2014/main" id="{B28F886A-F215-4C43-8627-01D98A360680}"/>
              </a:ext>
            </a:extLst>
          </p:cNvPr>
          <p:cNvSpPr>
            <a:spLocks noChangeShapeType="1"/>
          </p:cNvSpPr>
          <p:nvPr userDrawn="1"/>
        </p:nvSpPr>
        <p:spPr bwMode="auto">
          <a:xfrm>
            <a:off x="36655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Line 10">
            <a:extLst>
              <a:ext uri="{FF2B5EF4-FFF2-40B4-BE49-F238E27FC236}">
                <a16:creationId xmlns:a16="http://schemas.microsoft.com/office/drawing/2014/main" id="{583FBD4A-F26A-4886-8A4D-E153F8746818}"/>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11">
            <a:extLst>
              <a:ext uri="{FF2B5EF4-FFF2-40B4-BE49-F238E27FC236}">
                <a16:creationId xmlns:a16="http://schemas.microsoft.com/office/drawing/2014/main" id="{53A82197-0EE0-4301-991D-4005A0487BEA}"/>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12">
            <a:extLst>
              <a:ext uri="{FF2B5EF4-FFF2-40B4-BE49-F238E27FC236}">
                <a16:creationId xmlns:a16="http://schemas.microsoft.com/office/drawing/2014/main" id="{78D63A90-4C7E-4203-8430-98A53950F74D}"/>
              </a:ext>
            </a:extLst>
          </p:cNvPr>
          <p:cNvSpPr>
            <a:spLocks noChangeShapeType="1"/>
          </p:cNvSpPr>
          <p:nvPr userDrawn="1"/>
        </p:nvSpPr>
        <p:spPr bwMode="auto">
          <a:xfrm>
            <a:off x="4886326" y="979487"/>
            <a:ext cx="0" cy="4897437"/>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13">
            <a:extLst>
              <a:ext uri="{FF2B5EF4-FFF2-40B4-BE49-F238E27FC236}">
                <a16:creationId xmlns:a16="http://schemas.microsoft.com/office/drawing/2014/main" id="{B097E7A8-1E1B-4FDE-A335-3A2C5CB3AE1F}"/>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14">
            <a:extLst>
              <a:ext uri="{FF2B5EF4-FFF2-40B4-BE49-F238E27FC236}">
                <a16:creationId xmlns:a16="http://schemas.microsoft.com/office/drawing/2014/main" id="{569AED38-CC9E-434C-AF77-78E2E553CBC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5">
            <a:extLst>
              <a:ext uri="{FF2B5EF4-FFF2-40B4-BE49-F238E27FC236}">
                <a16:creationId xmlns:a16="http://schemas.microsoft.com/office/drawing/2014/main" id="{377C3046-2A97-4117-9E39-AEC067F430C9}"/>
              </a:ext>
            </a:extLst>
          </p:cNvPr>
          <p:cNvSpPr>
            <a:spLocks noChangeShapeType="1"/>
          </p:cNvSpPr>
          <p:nvPr userDrawn="1"/>
        </p:nvSpPr>
        <p:spPr bwMode="auto">
          <a:xfrm>
            <a:off x="6715126"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6">
            <a:extLst>
              <a:ext uri="{FF2B5EF4-FFF2-40B4-BE49-F238E27FC236}">
                <a16:creationId xmlns:a16="http://schemas.microsoft.com/office/drawing/2014/main" id="{6DD48243-19F6-4532-ADB6-5B9BCF7F977F}"/>
              </a:ext>
            </a:extLst>
          </p:cNvPr>
          <p:cNvSpPr>
            <a:spLocks noChangeShapeType="1"/>
          </p:cNvSpPr>
          <p:nvPr userDrawn="1"/>
        </p:nvSpPr>
        <p:spPr bwMode="auto">
          <a:xfrm>
            <a:off x="7326313"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7">
            <a:extLst>
              <a:ext uri="{FF2B5EF4-FFF2-40B4-BE49-F238E27FC236}">
                <a16:creationId xmlns:a16="http://schemas.microsoft.com/office/drawing/2014/main" id="{E7242408-069E-4316-9345-08953718EC41}"/>
              </a:ext>
            </a:extLst>
          </p:cNvPr>
          <p:cNvSpPr>
            <a:spLocks noChangeShapeType="1"/>
          </p:cNvSpPr>
          <p:nvPr userDrawn="1"/>
        </p:nvSpPr>
        <p:spPr bwMode="auto">
          <a:xfrm>
            <a:off x="7939088"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8">
            <a:extLst>
              <a:ext uri="{FF2B5EF4-FFF2-40B4-BE49-F238E27FC236}">
                <a16:creationId xmlns:a16="http://schemas.microsoft.com/office/drawing/2014/main" id="{BAB9E7CA-A8AF-402A-B2DD-44C24C33946E}"/>
              </a:ext>
            </a:extLst>
          </p:cNvPr>
          <p:cNvSpPr>
            <a:spLocks noChangeShapeType="1"/>
          </p:cNvSpPr>
          <p:nvPr userDrawn="1"/>
        </p:nvSpPr>
        <p:spPr bwMode="auto">
          <a:xfrm>
            <a:off x="85471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9">
            <a:extLst>
              <a:ext uri="{FF2B5EF4-FFF2-40B4-BE49-F238E27FC236}">
                <a16:creationId xmlns:a16="http://schemas.microsoft.com/office/drawing/2014/main" id="{77938407-0A34-47F3-A799-80F2821D0A30}"/>
              </a:ext>
            </a:extLst>
          </p:cNvPr>
          <p:cNvSpPr>
            <a:spLocks noChangeShapeType="1"/>
          </p:cNvSpPr>
          <p:nvPr userDrawn="1"/>
        </p:nvSpPr>
        <p:spPr bwMode="auto">
          <a:xfrm>
            <a:off x="91567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20">
            <a:extLst>
              <a:ext uri="{FF2B5EF4-FFF2-40B4-BE49-F238E27FC236}">
                <a16:creationId xmlns:a16="http://schemas.microsoft.com/office/drawing/2014/main" id="{046D8A14-A78E-40CD-BE02-C4F47F6059A6}"/>
              </a:ext>
            </a:extLst>
          </p:cNvPr>
          <p:cNvSpPr>
            <a:spLocks noChangeShapeType="1"/>
          </p:cNvSpPr>
          <p:nvPr userDrawn="1"/>
        </p:nvSpPr>
        <p:spPr bwMode="auto">
          <a:xfrm>
            <a:off x="97663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21">
            <a:extLst>
              <a:ext uri="{FF2B5EF4-FFF2-40B4-BE49-F238E27FC236}">
                <a16:creationId xmlns:a16="http://schemas.microsoft.com/office/drawing/2014/main" id="{710E738A-2562-4B2A-89BC-3C1B562DA41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 name="Line 22">
            <a:extLst>
              <a:ext uri="{FF2B5EF4-FFF2-40B4-BE49-F238E27FC236}">
                <a16:creationId xmlns:a16="http://schemas.microsoft.com/office/drawing/2014/main" id="{8444DA12-6B7A-44B8-9061-158CC04C0475}"/>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5" name="Line 23">
            <a:extLst>
              <a:ext uri="{FF2B5EF4-FFF2-40B4-BE49-F238E27FC236}">
                <a16:creationId xmlns:a16="http://schemas.microsoft.com/office/drawing/2014/main" id="{E327D672-13F4-49B9-9B0E-4FFB136B54BC}"/>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5EA1D269-05EF-4222-9DC6-497DBFB5556F}"/>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ADB9766B-C801-4373-9147-53048A93EC69}"/>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8" name="Title 1">
            <a:extLst>
              <a:ext uri="{FF2B5EF4-FFF2-40B4-BE49-F238E27FC236}">
                <a16:creationId xmlns:a16="http://schemas.microsoft.com/office/drawing/2014/main" id="{4B42821B-EC6A-4CAC-AE2E-4485C5FE0E68}"/>
              </a:ext>
            </a:extLst>
          </p:cNvPr>
          <p:cNvSpPr>
            <a:spLocks noGrp="1"/>
          </p:cNvSpPr>
          <p:nvPr>
            <p:ph type="title" hasCustomPrompt="1"/>
          </p:nvPr>
        </p:nvSpPr>
        <p:spPr>
          <a:xfrm>
            <a:off x="2084834" y="2191701"/>
            <a:ext cx="2426206" cy="755904"/>
          </a:xfrm>
        </p:spPr>
        <p:txBody>
          <a:bodyPr/>
          <a:lstStyle>
            <a:lvl1pPr>
              <a:defRPr>
                <a:solidFill>
                  <a:schemeClr val="tx2"/>
                </a:solidFill>
              </a:defRPr>
            </a:lvl1pPr>
          </a:lstStyle>
          <a:p>
            <a:r>
              <a:rPr lang="en-US" dirty="0"/>
              <a:t>Contents</a:t>
            </a:r>
            <a:endParaRPr lang="en-GB" dirty="0"/>
          </a:p>
        </p:txBody>
      </p:sp>
    </p:spTree>
    <p:extLst>
      <p:ext uri="{BB962C8B-B14F-4D97-AF65-F5344CB8AC3E}">
        <p14:creationId xmlns:p14="http://schemas.microsoft.com/office/powerpoint/2010/main" val="76767402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0-#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0-#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0-#ppt_w/2"/>
                                          </p:val>
                                        </p:tav>
                                        <p:tav tm="100000">
                                          <p:val>
                                            <p:strVal val="#ppt_x"/>
                                          </p:val>
                                        </p:tav>
                                      </p:tavLst>
                                    </p:anim>
                                    <p:anim calcmode="lin" valueType="num">
                                      <p:cBhvr additive="base">
                                        <p:cTn id="20" dur="5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0-#ppt_w/2"/>
                                          </p:val>
                                        </p:tav>
                                        <p:tav tm="100000">
                                          <p:val>
                                            <p:strVal val="#ppt_x"/>
                                          </p:val>
                                        </p:tav>
                                      </p:tavLst>
                                    </p:anim>
                                    <p:anim calcmode="lin" valueType="num">
                                      <p:cBhvr additive="base">
                                        <p:cTn id="24" dur="500" fill="hold"/>
                                        <p:tgtEl>
                                          <p:spTgt spid="10"/>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0-#ppt_w/2"/>
                                          </p:val>
                                        </p:tav>
                                        <p:tav tm="100000">
                                          <p:val>
                                            <p:strVal val="#ppt_x"/>
                                          </p:val>
                                        </p:tav>
                                      </p:tavLst>
                                    </p:anim>
                                    <p:anim calcmode="lin" valueType="num">
                                      <p:cBhvr additive="base">
                                        <p:cTn id="28" dur="500" fill="hold"/>
                                        <p:tgtEl>
                                          <p:spTgt spid="11"/>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0-#ppt_w/2"/>
                                          </p:val>
                                        </p:tav>
                                        <p:tav tm="100000">
                                          <p:val>
                                            <p:strVal val="#ppt_x"/>
                                          </p:val>
                                        </p:tav>
                                      </p:tavLst>
                                    </p:anim>
                                    <p:anim calcmode="lin" valueType="num">
                                      <p:cBhvr additive="base">
                                        <p:cTn id="32" dur="500" fill="hold"/>
                                        <p:tgtEl>
                                          <p:spTgt spid="12"/>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500" fill="hold"/>
                                        <p:tgtEl>
                                          <p:spTgt spid="13"/>
                                        </p:tgtEl>
                                        <p:attrNameLst>
                                          <p:attrName>ppt_x</p:attrName>
                                        </p:attrNameLst>
                                      </p:cBhvr>
                                      <p:tavLst>
                                        <p:tav tm="0">
                                          <p:val>
                                            <p:strVal val="0-#ppt_w/2"/>
                                          </p:val>
                                        </p:tav>
                                        <p:tav tm="100000">
                                          <p:val>
                                            <p:strVal val="#ppt_x"/>
                                          </p:val>
                                        </p:tav>
                                      </p:tavLst>
                                    </p:anim>
                                    <p:anim calcmode="lin" valueType="num">
                                      <p:cBhvr additive="base">
                                        <p:cTn id="36" dur="500" fill="hold"/>
                                        <p:tgtEl>
                                          <p:spTgt spid="13"/>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0-#ppt_w/2"/>
                                          </p:val>
                                        </p:tav>
                                        <p:tav tm="100000">
                                          <p:val>
                                            <p:strVal val="#ppt_x"/>
                                          </p:val>
                                        </p:tav>
                                      </p:tavLst>
                                    </p:anim>
                                    <p:anim calcmode="lin" valueType="num">
                                      <p:cBhvr additive="base">
                                        <p:cTn id="40" dur="500" fill="hold"/>
                                        <p:tgtEl>
                                          <p:spTgt spid="15"/>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500" fill="hold"/>
                                        <p:tgtEl>
                                          <p:spTgt spid="16"/>
                                        </p:tgtEl>
                                        <p:attrNameLst>
                                          <p:attrName>ppt_x</p:attrName>
                                        </p:attrNameLst>
                                      </p:cBhvr>
                                      <p:tavLst>
                                        <p:tav tm="0">
                                          <p:val>
                                            <p:strVal val="0-#ppt_w/2"/>
                                          </p:val>
                                        </p:tav>
                                        <p:tav tm="100000">
                                          <p:val>
                                            <p:strVal val="#ppt_x"/>
                                          </p:val>
                                        </p:tav>
                                      </p:tavLst>
                                    </p:anim>
                                    <p:anim calcmode="lin" valueType="num">
                                      <p:cBhvr additive="base">
                                        <p:cTn id="44" dur="500" fill="hold"/>
                                        <p:tgtEl>
                                          <p:spTgt spid="16"/>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500" fill="hold"/>
                                        <p:tgtEl>
                                          <p:spTgt spid="17"/>
                                        </p:tgtEl>
                                        <p:attrNameLst>
                                          <p:attrName>ppt_x</p:attrName>
                                        </p:attrNameLst>
                                      </p:cBhvr>
                                      <p:tavLst>
                                        <p:tav tm="0">
                                          <p:val>
                                            <p:strVal val="0-#ppt_w/2"/>
                                          </p:val>
                                        </p:tav>
                                        <p:tav tm="100000">
                                          <p:val>
                                            <p:strVal val="#ppt_x"/>
                                          </p:val>
                                        </p:tav>
                                      </p:tavLst>
                                    </p:anim>
                                    <p:anim calcmode="lin" valueType="num">
                                      <p:cBhvr additive="base">
                                        <p:cTn id="48" dur="500" fill="hold"/>
                                        <p:tgtEl>
                                          <p:spTgt spid="1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 calcmode="lin" valueType="num">
                                      <p:cBhvr additive="base">
                                        <p:cTn id="51" dur="500" fill="hold"/>
                                        <p:tgtEl>
                                          <p:spTgt spid="18"/>
                                        </p:tgtEl>
                                        <p:attrNameLst>
                                          <p:attrName>ppt_x</p:attrName>
                                        </p:attrNameLst>
                                      </p:cBhvr>
                                      <p:tavLst>
                                        <p:tav tm="0">
                                          <p:val>
                                            <p:strVal val="0-#ppt_w/2"/>
                                          </p:val>
                                        </p:tav>
                                        <p:tav tm="100000">
                                          <p:val>
                                            <p:strVal val="#ppt_x"/>
                                          </p:val>
                                        </p:tav>
                                      </p:tavLst>
                                    </p:anim>
                                    <p:anim calcmode="lin" valueType="num">
                                      <p:cBhvr additive="base">
                                        <p:cTn id="52" dur="500" fill="hold"/>
                                        <p:tgtEl>
                                          <p:spTgt spid="18"/>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 calcmode="lin" valueType="num">
                                      <p:cBhvr additive="base">
                                        <p:cTn id="55" dur="500" fill="hold"/>
                                        <p:tgtEl>
                                          <p:spTgt spid="19"/>
                                        </p:tgtEl>
                                        <p:attrNameLst>
                                          <p:attrName>ppt_x</p:attrName>
                                        </p:attrNameLst>
                                      </p:cBhvr>
                                      <p:tavLst>
                                        <p:tav tm="0">
                                          <p:val>
                                            <p:strVal val="0-#ppt_w/2"/>
                                          </p:val>
                                        </p:tav>
                                        <p:tav tm="100000">
                                          <p:val>
                                            <p:strVal val="#ppt_x"/>
                                          </p:val>
                                        </p:tav>
                                      </p:tavLst>
                                    </p:anim>
                                    <p:anim calcmode="lin" valueType="num">
                                      <p:cBhvr additive="base">
                                        <p:cTn id="56" dur="500" fill="hold"/>
                                        <p:tgtEl>
                                          <p:spTgt spid="19"/>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 calcmode="lin" valueType="num">
                                      <p:cBhvr additive="base">
                                        <p:cTn id="59" dur="500" fill="hold"/>
                                        <p:tgtEl>
                                          <p:spTgt spid="20"/>
                                        </p:tgtEl>
                                        <p:attrNameLst>
                                          <p:attrName>ppt_x</p:attrName>
                                        </p:attrNameLst>
                                      </p:cBhvr>
                                      <p:tavLst>
                                        <p:tav tm="0">
                                          <p:val>
                                            <p:strVal val="0-#ppt_w/2"/>
                                          </p:val>
                                        </p:tav>
                                        <p:tav tm="100000">
                                          <p:val>
                                            <p:strVal val="#ppt_x"/>
                                          </p:val>
                                        </p:tav>
                                      </p:tavLst>
                                    </p:anim>
                                    <p:anim calcmode="lin" valueType="num">
                                      <p:cBhvr additive="base">
                                        <p:cTn id="60" dur="500" fill="hold"/>
                                        <p:tgtEl>
                                          <p:spTgt spid="20"/>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cBhvr additive="base">
                                        <p:cTn id="63" dur="500" fill="hold"/>
                                        <p:tgtEl>
                                          <p:spTgt spid="21"/>
                                        </p:tgtEl>
                                        <p:attrNameLst>
                                          <p:attrName>ppt_x</p:attrName>
                                        </p:attrNameLst>
                                      </p:cBhvr>
                                      <p:tavLst>
                                        <p:tav tm="0">
                                          <p:val>
                                            <p:strVal val="0-#ppt_w/2"/>
                                          </p:val>
                                        </p:tav>
                                        <p:tav tm="100000">
                                          <p:val>
                                            <p:strVal val="#ppt_x"/>
                                          </p:val>
                                        </p:tav>
                                      </p:tavLst>
                                    </p:anim>
                                    <p:anim calcmode="lin" valueType="num">
                                      <p:cBhvr additive="base">
                                        <p:cTn id="64" dur="500" fill="hold"/>
                                        <p:tgtEl>
                                          <p:spTgt spid="21"/>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cBhvr additive="base">
                                        <p:cTn id="67" dur="500" fill="hold"/>
                                        <p:tgtEl>
                                          <p:spTgt spid="22"/>
                                        </p:tgtEl>
                                        <p:attrNameLst>
                                          <p:attrName>ppt_x</p:attrName>
                                        </p:attrNameLst>
                                      </p:cBhvr>
                                      <p:tavLst>
                                        <p:tav tm="0">
                                          <p:val>
                                            <p:strVal val="0-#ppt_w/2"/>
                                          </p:val>
                                        </p:tav>
                                        <p:tav tm="100000">
                                          <p:val>
                                            <p:strVal val="#ppt_x"/>
                                          </p:val>
                                        </p:tav>
                                      </p:tavLst>
                                    </p:anim>
                                    <p:anim calcmode="lin" valueType="num">
                                      <p:cBhvr additive="base">
                                        <p:cTn id="68" dur="500" fill="hold"/>
                                        <p:tgtEl>
                                          <p:spTgt spid="22"/>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 calcmode="lin" valueType="num">
                                      <p:cBhvr additive="base">
                                        <p:cTn id="71" dur="500" fill="hold"/>
                                        <p:tgtEl>
                                          <p:spTgt spid="23"/>
                                        </p:tgtEl>
                                        <p:attrNameLst>
                                          <p:attrName>ppt_x</p:attrName>
                                        </p:attrNameLst>
                                      </p:cBhvr>
                                      <p:tavLst>
                                        <p:tav tm="0">
                                          <p:val>
                                            <p:strVal val="0-#ppt_w/2"/>
                                          </p:val>
                                        </p:tav>
                                        <p:tav tm="100000">
                                          <p:val>
                                            <p:strVal val="#ppt_x"/>
                                          </p:val>
                                        </p:tav>
                                      </p:tavLst>
                                    </p:anim>
                                    <p:anim calcmode="lin" valueType="num">
                                      <p:cBhvr additive="base">
                                        <p:cTn id="72" dur="500" fill="hold"/>
                                        <p:tgtEl>
                                          <p:spTgt spid="23"/>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24"/>
                                        </p:tgtEl>
                                        <p:attrNameLst>
                                          <p:attrName>style.visibility</p:attrName>
                                        </p:attrNameLst>
                                      </p:cBhvr>
                                      <p:to>
                                        <p:strVal val="visible"/>
                                      </p:to>
                                    </p:set>
                                    <p:anim calcmode="lin" valueType="num">
                                      <p:cBhvr additive="base">
                                        <p:cTn id="75" dur="500" fill="hold"/>
                                        <p:tgtEl>
                                          <p:spTgt spid="24"/>
                                        </p:tgtEl>
                                        <p:attrNameLst>
                                          <p:attrName>ppt_x</p:attrName>
                                        </p:attrNameLst>
                                      </p:cBhvr>
                                      <p:tavLst>
                                        <p:tav tm="0">
                                          <p:val>
                                            <p:strVal val="0-#ppt_w/2"/>
                                          </p:val>
                                        </p:tav>
                                        <p:tav tm="100000">
                                          <p:val>
                                            <p:strVal val="#ppt_x"/>
                                          </p:val>
                                        </p:tav>
                                      </p:tavLst>
                                    </p:anim>
                                    <p:anim calcmode="lin" valueType="num">
                                      <p:cBhvr additive="base">
                                        <p:cTn id="76" dur="500" fill="hold"/>
                                        <p:tgtEl>
                                          <p:spTgt spid="24"/>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5"/>
                                        </p:tgtEl>
                                        <p:attrNameLst>
                                          <p:attrName>style.visibility</p:attrName>
                                        </p:attrNameLst>
                                      </p:cBhvr>
                                      <p:to>
                                        <p:strVal val="visible"/>
                                      </p:to>
                                    </p:set>
                                    <p:anim calcmode="lin" valueType="num">
                                      <p:cBhvr additive="base">
                                        <p:cTn id="79" dur="500" fill="hold"/>
                                        <p:tgtEl>
                                          <p:spTgt spid="25"/>
                                        </p:tgtEl>
                                        <p:attrNameLst>
                                          <p:attrName>ppt_x</p:attrName>
                                        </p:attrNameLst>
                                      </p:cBhvr>
                                      <p:tavLst>
                                        <p:tav tm="0">
                                          <p:val>
                                            <p:strVal val="0-#ppt_w/2"/>
                                          </p:val>
                                        </p:tav>
                                        <p:tav tm="100000">
                                          <p:val>
                                            <p:strVal val="#ppt_x"/>
                                          </p:val>
                                        </p:tav>
                                      </p:tavLst>
                                    </p:anim>
                                    <p:anim calcmode="lin" valueType="num">
                                      <p:cBhvr additive="base">
                                        <p:cTn id="80" dur="500" fill="hold"/>
                                        <p:tgtEl>
                                          <p:spTgt spid="25"/>
                                        </p:tgtEl>
                                        <p:attrNameLst>
                                          <p:attrName>ppt_y</p:attrName>
                                        </p:attrNameLst>
                                      </p:cBhvr>
                                      <p:tavLst>
                                        <p:tav tm="0">
                                          <p:val>
                                            <p:strVal val="#ppt_y"/>
                                          </p:val>
                                        </p:tav>
                                        <p:tav tm="100000">
                                          <p:val>
                                            <p:strVal val="#ppt_y"/>
                                          </p:val>
                                        </p:tav>
                                      </p:tavLst>
                                    </p:anim>
                                  </p:childTnLst>
                                </p:cTn>
                              </p:par>
                            </p:childTnLst>
                          </p:cTn>
                        </p:par>
                        <p:par>
                          <p:cTn id="81" fill="hold">
                            <p:stCondLst>
                              <p:cond delay="500"/>
                            </p:stCondLst>
                            <p:childTnLst>
                              <p:par>
                                <p:cTn id="82" presetID="22" presetClass="entr" presetSubtype="1" fill="hold" grpId="0" nodeType="afterEffect">
                                  <p:stCondLst>
                                    <p:cond delay="0"/>
                                  </p:stCondLst>
                                  <p:childTnLst>
                                    <p:set>
                                      <p:cBhvr>
                                        <p:cTn id="83" dur="1" fill="hold">
                                          <p:stCondLst>
                                            <p:cond delay="0"/>
                                          </p:stCondLst>
                                        </p:cTn>
                                        <p:tgtEl>
                                          <p:spTgt spid="9"/>
                                        </p:tgtEl>
                                        <p:attrNameLst>
                                          <p:attrName>style.visibility</p:attrName>
                                        </p:attrNameLst>
                                      </p:cBhvr>
                                      <p:to>
                                        <p:strVal val="visible"/>
                                      </p:to>
                                    </p:set>
                                    <p:animEffect transition="in" filter="wipe(up)">
                                      <p:cBhvr>
                                        <p:cTn id="84" dur="500"/>
                                        <p:tgtEl>
                                          <p:spTgt spid="9"/>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Effect transition="in" filter="wipe(up)">
                                      <p:cBhvr>
                                        <p:cTn id="87" dur="750"/>
                                        <p:tgtEl>
                                          <p:spTgt spid="14"/>
                                        </p:tgtEl>
                                      </p:cBhvr>
                                    </p:animEffect>
                                  </p:childTnLst>
                                </p:cTn>
                              </p:par>
                              <p:par>
                                <p:cTn id="88" presetID="10" presetClass="entr" presetSubtype="0" fill="hold" grpId="0" nodeType="withEffect">
                                  <p:stCondLst>
                                    <p:cond delay="500"/>
                                  </p:stCondLst>
                                  <p:childTnLst>
                                    <p:set>
                                      <p:cBhvr>
                                        <p:cTn id="89" dur="1" fill="hold">
                                          <p:stCondLst>
                                            <p:cond delay="0"/>
                                          </p:stCondLst>
                                        </p:cTn>
                                        <p:tgtEl>
                                          <p:spTgt spid="3">
                                            <p:txEl>
                                              <p:pRg st="0" end="0"/>
                                            </p:txEl>
                                          </p:spTgt>
                                        </p:tgtEl>
                                        <p:attrNameLst>
                                          <p:attrName>style.visibility</p:attrName>
                                        </p:attrNameLst>
                                      </p:cBhvr>
                                      <p:to>
                                        <p:strVal val="visible"/>
                                      </p:to>
                                    </p:set>
                                    <p:animEffect transition="in" filter="fade">
                                      <p:cBhvr>
                                        <p:cTn id="90" dur="500"/>
                                        <p:tgtEl>
                                          <p:spTgt spid="3">
                                            <p:txEl>
                                              <p:pRg st="0" end="0"/>
                                            </p:txEl>
                                          </p:spTgt>
                                        </p:tgtEl>
                                      </p:cBhvr>
                                    </p:animEffect>
                                  </p:childTnLst>
                                </p:cTn>
                              </p:par>
                              <p:par>
                                <p:cTn id="91" presetID="10" presetClass="entr" presetSubtype="0" fill="hold" grpId="0" nodeType="withEffect">
                                  <p:stCondLst>
                                    <p:cond delay="500"/>
                                  </p:stCondLst>
                                  <p:childTnLst>
                                    <p:set>
                                      <p:cBhvr>
                                        <p:cTn id="92" dur="1" fill="hold">
                                          <p:stCondLst>
                                            <p:cond delay="0"/>
                                          </p:stCondLst>
                                        </p:cTn>
                                        <p:tgtEl>
                                          <p:spTgt spid="3">
                                            <p:txEl>
                                              <p:pRg st="1" end="1"/>
                                            </p:txEl>
                                          </p:spTgt>
                                        </p:tgtEl>
                                        <p:attrNameLst>
                                          <p:attrName>style.visibility</p:attrName>
                                        </p:attrNameLst>
                                      </p:cBhvr>
                                      <p:to>
                                        <p:strVal val="visible"/>
                                      </p:to>
                                    </p:set>
                                    <p:animEffect transition="in" filter="fade">
                                      <p:cBhvr>
                                        <p:cTn id="93" dur="500"/>
                                        <p:tgtEl>
                                          <p:spTgt spid="3">
                                            <p:txEl>
                                              <p:pRg st="1" end="1"/>
                                            </p:txEl>
                                          </p:spTgt>
                                        </p:tgtEl>
                                      </p:cBhvr>
                                    </p:animEffect>
                                  </p:childTnLst>
                                </p:cTn>
                              </p:par>
                              <p:par>
                                <p:cTn id="94" presetID="10" presetClass="entr" presetSubtype="0" fill="hold" grpId="0" nodeType="withEffect">
                                  <p:stCondLst>
                                    <p:cond delay="500"/>
                                  </p:stCondLst>
                                  <p:childTnLst>
                                    <p:set>
                                      <p:cBhvr>
                                        <p:cTn id="95" dur="1" fill="hold">
                                          <p:stCondLst>
                                            <p:cond delay="0"/>
                                          </p:stCondLst>
                                        </p:cTn>
                                        <p:tgtEl>
                                          <p:spTgt spid="3">
                                            <p:txEl>
                                              <p:pRg st="2" end="2"/>
                                            </p:txEl>
                                          </p:spTgt>
                                        </p:tgtEl>
                                        <p:attrNameLst>
                                          <p:attrName>style.visibility</p:attrName>
                                        </p:attrNameLst>
                                      </p:cBhvr>
                                      <p:to>
                                        <p:strVal val="visible"/>
                                      </p:to>
                                    </p:set>
                                    <p:animEffect transition="in" filter="fade">
                                      <p:cBhvr>
                                        <p:cTn id="96" dur="500"/>
                                        <p:tgtEl>
                                          <p:spTgt spid="3">
                                            <p:txEl>
                                              <p:pRg st="2" end="2"/>
                                            </p:txEl>
                                          </p:spTgt>
                                        </p:tgtEl>
                                      </p:cBhvr>
                                    </p:animEffect>
                                  </p:childTnLst>
                                </p:cTn>
                              </p:par>
                              <p:par>
                                <p:cTn id="97" presetID="10" presetClass="entr" presetSubtype="0" fill="hold" grpId="0" nodeType="withEffect">
                                  <p:stCondLst>
                                    <p:cond delay="500"/>
                                  </p:stCondLst>
                                  <p:childTnLst>
                                    <p:set>
                                      <p:cBhvr>
                                        <p:cTn id="98" dur="1" fill="hold">
                                          <p:stCondLst>
                                            <p:cond delay="0"/>
                                          </p:stCondLst>
                                        </p:cTn>
                                        <p:tgtEl>
                                          <p:spTgt spid="3">
                                            <p:txEl>
                                              <p:pRg st="3" end="3"/>
                                            </p:txEl>
                                          </p:spTgt>
                                        </p:tgtEl>
                                        <p:attrNameLst>
                                          <p:attrName>style.visibility</p:attrName>
                                        </p:attrNameLst>
                                      </p:cBhvr>
                                      <p:to>
                                        <p:strVal val="visible"/>
                                      </p:to>
                                    </p:set>
                                    <p:animEffect transition="in" filter="fade">
                                      <p:cBhvr>
                                        <p:cTn id="99" dur="500"/>
                                        <p:tgtEl>
                                          <p:spTgt spid="3">
                                            <p:txEl>
                                              <p:pRg st="3" end="3"/>
                                            </p:txEl>
                                          </p:spTgt>
                                        </p:tgtEl>
                                      </p:cBhvr>
                                    </p:animEffect>
                                  </p:childTnLst>
                                </p:cTn>
                              </p:par>
                              <p:par>
                                <p:cTn id="100" presetID="10" presetClass="entr" presetSubtype="0" fill="hold" grpId="0" nodeType="withEffect">
                                  <p:stCondLst>
                                    <p:cond delay="500"/>
                                  </p:stCondLst>
                                  <p:childTnLst>
                                    <p:set>
                                      <p:cBhvr>
                                        <p:cTn id="101" dur="1" fill="hold">
                                          <p:stCondLst>
                                            <p:cond delay="0"/>
                                          </p:stCondLst>
                                        </p:cTn>
                                        <p:tgtEl>
                                          <p:spTgt spid="3">
                                            <p:txEl>
                                              <p:pRg st="4" end="4"/>
                                            </p:txEl>
                                          </p:spTgt>
                                        </p:tgtEl>
                                        <p:attrNameLst>
                                          <p:attrName>style.visibility</p:attrName>
                                        </p:attrNameLst>
                                      </p:cBhvr>
                                      <p:to>
                                        <p:strVal val="visible"/>
                                      </p:to>
                                    </p:set>
                                    <p:animEffect transition="in" filter="fade">
                                      <p:cBhvr>
                                        <p:cTn id="10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 grpId="0" uiExpand="1" build="p">
        <p:tmplLst>
          <p:tmpl lvl="1">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2">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3">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4">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5">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Divider numbered cya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tx2"/>
                </a:solidFill>
              </a:defRPr>
            </a:lvl1pPr>
          </a:lstStyle>
          <a:p>
            <a:r>
              <a:rPr lang="en-US" dirty="0"/>
              <a:t>00</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428816515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ivider numbered green">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tx2"/>
                </a:solidFill>
              </a:defRPr>
            </a:lvl1pPr>
          </a:lstStyle>
          <a:p>
            <a:r>
              <a:rPr lang="en-US" dirty="0"/>
              <a:t>00</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12669860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ivider numbered purple">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tx2"/>
                </a:solidFill>
              </a:defRPr>
            </a:lvl1pPr>
          </a:lstStyle>
          <a:p>
            <a:r>
              <a:rPr lang="en-US" dirty="0"/>
              <a:t>00</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12129337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ivider numbered  turmeric">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tx2"/>
                </a:solidFill>
              </a:defRPr>
            </a:lvl1pPr>
          </a:lstStyle>
          <a:p>
            <a:r>
              <a:rPr lang="en-US" dirty="0"/>
              <a:t>00</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37727051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Divider numbered  coral">
    <p:bg>
      <p:bgPr>
        <a:solidFill>
          <a:schemeClr val="accent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tx2"/>
                </a:solidFill>
              </a:defRPr>
            </a:lvl1pPr>
          </a:lstStyle>
          <a:p>
            <a:r>
              <a:rPr lang="en-US" dirty="0"/>
              <a:t>00</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231422008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Divider numbered teal">
    <p:bg>
      <p:bgPr>
        <a:solidFill>
          <a:srgbClr val="10D6A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tx2"/>
                </a:solidFill>
              </a:defRPr>
            </a:lvl1pPr>
          </a:lstStyle>
          <a:p>
            <a:r>
              <a:rPr lang="en-US" dirty="0"/>
              <a:t>00</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273537560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ivider numbered  yellow">
    <p:bg>
      <p:bgPr>
        <a:solidFill>
          <a:srgbClr val="F3E444">
            <a:alpha val="99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tx2"/>
                </a:solidFill>
              </a:defRPr>
            </a:lvl1pPr>
          </a:lstStyle>
          <a:p>
            <a:r>
              <a:rPr lang="en-US" dirty="0"/>
              <a:t>00</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125043762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ivider numbered navy">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bg2"/>
                </a:solidFill>
              </a:defRPr>
            </a:lvl1pPr>
          </a:lstStyle>
          <a:p>
            <a:r>
              <a:rPr lang="en-US" dirty="0"/>
              <a:t>00</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2"/>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solidFill>
                  <a:schemeClr val="bg1"/>
                </a:solidFill>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lvl1pPr>
              <a:defRPr>
                <a:solidFill>
                  <a:schemeClr val="bg1"/>
                </a:solidFill>
              </a:defRPr>
            </a:lvl1p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275090314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Divider numbered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tx2"/>
                </a:solidFill>
              </a:defRPr>
            </a:lvl1pPr>
          </a:lstStyle>
          <a:p>
            <a:r>
              <a:rPr lang="en-US" dirty="0"/>
              <a:t>00</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2"/>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4" name="Footer Placeholder 3">
            <a:extLst>
              <a:ext uri="{FF2B5EF4-FFF2-40B4-BE49-F238E27FC236}">
                <a16:creationId xmlns:a16="http://schemas.microsoft.com/office/drawing/2014/main" id="{B3C14162-63D4-4544-A757-3EE71F667BC7}"/>
              </a:ext>
            </a:extLst>
          </p:cNvPr>
          <p:cNvSpPr>
            <a:spLocks noGrp="1"/>
          </p:cNvSpPr>
          <p:nvPr>
            <p:ph type="ftr" sz="quarter" idx="13"/>
          </p:nvPr>
        </p:nvSpPr>
        <p:spPr/>
        <p:txBody>
          <a:bodyPr/>
          <a:lstStyle/>
          <a:p>
            <a:r>
              <a:rPr lang="en-GB"/>
              <a:t>Confidential / Internal</a:t>
            </a:r>
            <a:endParaRPr lang="en-GB" dirty="0"/>
          </a:p>
        </p:txBody>
      </p:sp>
    </p:spTree>
    <p:extLst>
      <p:ext uri="{BB962C8B-B14F-4D97-AF65-F5344CB8AC3E}">
        <p14:creationId xmlns:p14="http://schemas.microsoft.com/office/powerpoint/2010/main" val="246205192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Divider photo calibration numbered">
    <p:bg>
      <p:bgPr>
        <a:solidFill>
          <a:schemeClr val="bg1">
            <a:alpha val="99000"/>
          </a:schemeClr>
        </a:solidFill>
        <a:effectLst/>
      </p:bgPr>
    </p:bg>
    <p:spTree>
      <p:nvGrpSpPr>
        <p:cNvPr id="1" name=""/>
        <p:cNvGrpSpPr/>
        <p:nvPr/>
      </p:nvGrpSpPr>
      <p:grpSpPr>
        <a:xfrm>
          <a:off x="0" y="0"/>
          <a:ext cx="0" cy="0"/>
          <a:chOff x="0" y="0"/>
          <a:chExt cx="0" cy="0"/>
        </a:xfrm>
      </p:grpSpPr>
      <p:pic>
        <p:nvPicPr>
          <p:cNvPr id="7" name="Picture 6" descr="A person sitting in a chair&#10;&#10;Description automatically generated with medium confidence">
            <a:extLst>
              <a:ext uri="{FF2B5EF4-FFF2-40B4-BE49-F238E27FC236}">
                <a16:creationId xmlns:a16="http://schemas.microsoft.com/office/drawing/2014/main" id="{62D40F46-C74F-9683-4CE8-9C20DFF1A94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5448" r="24371" b="10718"/>
          <a:stretch/>
        </p:blipFill>
        <p:spPr>
          <a:xfrm>
            <a:off x="0" y="1"/>
            <a:ext cx="12192000" cy="6857999"/>
          </a:xfrm>
          <a:prstGeom prst="rect">
            <a:avLst/>
          </a:prstGeom>
        </p:spPr>
      </p:pic>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419863" y="3013817"/>
            <a:ext cx="1703744" cy="1240811"/>
          </a:xfrm>
        </p:spPr>
        <p:txBody>
          <a:bodyPr anchor="b"/>
          <a:lstStyle>
            <a:lvl1pPr algn="ctr">
              <a:defRPr sz="12000">
                <a:solidFill>
                  <a:schemeClr val="tx2"/>
                </a:solidFill>
              </a:defRPr>
            </a:lvl1pPr>
          </a:lstStyle>
          <a:p>
            <a:r>
              <a:rPr lang="en-US" dirty="0"/>
              <a:t>00</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6737003" y="4383299"/>
            <a:ext cx="0" cy="984250"/>
          </a:xfrm>
          <a:prstGeom prst="line">
            <a:avLst/>
          </a:prstGeom>
          <a:noFill/>
          <a:ln w="128651"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6127403" y="4383299"/>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5517803" y="4383299"/>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4058433"/>
            <a:ext cx="0" cy="2211205"/>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7348190" y="4383299"/>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7957790" y="4383299"/>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4383299"/>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8568978" y="4383299"/>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9178578" y="4383299"/>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4383299"/>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4383299"/>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4383299"/>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1370128" y="4058433"/>
            <a:ext cx="3780001" cy="2196068"/>
          </a:xfrm>
          <a:solidFill>
            <a:schemeClr val="bg1"/>
          </a:solidFill>
        </p:spPr>
        <p:txBody>
          <a:bodyPr lIns="108000" tIns="108000" rIns="108000" bIns="108000" anchor="ctr"/>
          <a:lstStyle>
            <a:lvl1pPr marL="0" indent="0">
              <a:lnSpc>
                <a:spcPct val="90000"/>
              </a:lnSpc>
              <a:spcBef>
                <a:spcPts val="0"/>
              </a:spcBef>
              <a:buNone/>
              <a:defRPr sz="3600" b="1">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27933167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2" presetClass="entr" presetSubtype="1"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up)">
                                      <p:cBhvr>
                                        <p:cTn id="19" dur="500"/>
                                        <p:tgtEl>
                                          <p:spTgt spid="15"/>
                                        </p:tgtEl>
                                      </p:cBhvr>
                                    </p:animEffect>
                                  </p:childTnLst>
                                </p:cTn>
                              </p:par>
                              <p:par>
                                <p:cTn id="20" presetID="2" presetClass="entr" presetSubtype="8"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 calcmode="lin" valueType="num">
                                      <p:cBhvr additive="base">
                                        <p:cTn id="22" dur="500" fill="hold"/>
                                        <p:tgtEl>
                                          <p:spTgt spid="16"/>
                                        </p:tgtEl>
                                        <p:attrNameLst>
                                          <p:attrName>ppt_x</p:attrName>
                                        </p:attrNameLst>
                                      </p:cBhvr>
                                      <p:tavLst>
                                        <p:tav tm="0">
                                          <p:val>
                                            <p:strVal val="0-#ppt_w/2"/>
                                          </p:val>
                                        </p:tav>
                                        <p:tav tm="100000">
                                          <p:val>
                                            <p:strVal val="#ppt_x"/>
                                          </p:val>
                                        </p:tav>
                                      </p:tavLst>
                                    </p:anim>
                                    <p:anim calcmode="lin" valueType="num">
                                      <p:cBhvr additive="base">
                                        <p:cTn id="23" dur="500" fill="hold"/>
                                        <p:tgtEl>
                                          <p:spTgt spid="16"/>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additive="base">
                                        <p:cTn id="26" dur="500" fill="hold"/>
                                        <p:tgtEl>
                                          <p:spTgt spid="17"/>
                                        </p:tgtEl>
                                        <p:attrNameLst>
                                          <p:attrName>ppt_x</p:attrName>
                                        </p:attrNameLst>
                                      </p:cBhvr>
                                      <p:tavLst>
                                        <p:tav tm="0">
                                          <p:val>
                                            <p:strVal val="0-#ppt_w/2"/>
                                          </p:val>
                                        </p:tav>
                                        <p:tav tm="100000">
                                          <p:val>
                                            <p:strVal val="#ppt_x"/>
                                          </p:val>
                                        </p:tav>
                                      </p:tavLst>
                                    </p:anim>
                                    <p:anim calcmode="lin" valueType="num">
                                      <p:cBhvr additive="base">
                                        <p:cTn id="27" dur="500" fill="hold"/>
                                        <p:tgtEl>
                                          <p:spTgt spid="17"/>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additive="base">
                                        <p:cTn id="30" dur="500" fill="hold"/>
                                        <p:tgtEl>
                                          <p:spTgt spid="18"/>
                                        </p:tgtEl>
                                        <p:attrNameLst>
                                          <p:attrName>ppt_x</p:attrName>
                                        </p:attrNameLst>
                                      </p:cBhvr>
                                      <p:tavLst>
                                        <p:tav tm="0">
                                          <p:val>
                                            <p:strVal val="0-#ppt_w/2"/>
                                          </p:val>
                                        </p:tav>
                                        <p:tav tm="100000">
                                          <p:val>
                                            <p:strVal val="#ppt_x"/>
                                          </p:val>
                                        </p:tav>
                                      </p:tavLst>
                                    </p:anim>
                                    <p:anim calcmode="lin" valueType="num">
                                      <p:cBhvr additive="base">
                                        <p:cTn id="31" dur="500" fill="hold"/>
                                        <p:tgtEl>
                                          <p:spTgt spid="18"/>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additive="base">
                                        <p:cTn id="34" dur="500" fill="hold"/>
                                        <p:tgtEl>
                                          <p:spTgt spid="19"/>
                                        </p:tgtEl>
                                        <p:attrNameLst>
                                          <p:attrName>ppt_x</p:attrName>
                                        </p:attrNameLst>
                                      </p:cBhvr>
                                      <p:tavLst>
                                        <p:tav tm="0">
                                          <p:val>
                                            <p:strVal val="0-#ppt_w/2"/>
                                          </p:val>
                                        </p:tav>
                                        <p:tav tm="100000">
                                          <p:val>
                                            <p:strVal val="#ppt_x"/>
                                          </p:val>
                                        </p:tav>
                                      </p:tavLst>
                                    </p:anim>
                                    <p:anim calcmode="lin" valueType="num">
                                      <p:cBhvr additive="base">
                                        <p:cTn id="35" dur="500" fill="hold"/>
                                        <p:tgtEl>
                                          <p:spTgt spid="19"/>
                                        </p:tgtEl>
                                        <p:attrNameLst>
                                          <p:attrName>ppt_y</p:attrName>
                                        </p:attrNameLst>
                                      </p:cBhvr>
                                      <p:tavLst>
                                        <p:tav tm="0">
                                          <p:val>
                                            <p:strVal val="#ppt_y"/>
                                          </p:val>
                                        </p:tav>
                                        <p:tav tm="100000">
                                          <p:val>
                                            <p:strVal val="#ppt_y"/>
                                          </p:val>
                                        </p:tav>
                                      </p:tavLst>
                                    </p:anim>
                                  </p:childTnLst>
                                </p:cTn>
                              </p:par>
                              <p:par>
                                <p:cTn id="36" presetID="2" presetClass="entr" presetSubtype="8"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 calcmode="lin" valueType="num">
                                      <p:cBhvr additive="base">
                                        <p:cTn id="38" dur="500" fill="hold"/>
                                        <p:tgtEl>
                                          <p:spTgt spid="20"/>
                                        </p:tgtEl>
                                        <p:attrNameLst>
                                          <p:attrName>ppt_x</p:attrName>
                                        </p:attrNameLst>
                                      </p:cBhvr>
                                      <p:tavLst>
                                        <p:tav tm="0">
                                          <p:val>
                                            <p:strVal val="0-#ppt_w/2"/>
                                          </p:val>
                                        </p:tav>
                                        <p:tav tm="100000">
                                          <p:val>
                                            <p:strVal val="#ppt_x"/>
                                          </p:val>
                                        </p:tav>
                                      </p:tavLst>
                                    </p:anim>
                                    <p:anim calcmode="lin" valueType="num">
                                      <p:cBhvr additive="base">
                                        <p:cTn id="39" dur="500" fill="hold"/>
                                        <p:tgtEl>
                                          <p:spTgt spid="20"/>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stCondLst>
                                    <p:cond delay="0"/>
                                  </p:stCondLst>
                                  <p:childTnLst>
                                    <p:set>
                                      <p:cBhvr>
                                        <p:cTn id="41" dur="1" fill="hold">
                                          <p:stCondLst>
                                            <p:cond delay="0"/>
                                          </p:stCondLst>
                                        </p:cTn>
                                        <p:tgtEl>
                                          <p:spTgt spid="28"/>
                                        </p:tgtEl>
                                        <p:attrNameLst>
                                          <p:attrName>style.visibility</p:attrName>
                                        </p:attrNameLst>
                                      </p:cBhvr>
                                      <p:to>
                                        <p:strVal val="visible"/>
                                      </p:to>
                                    </p:set>
                                    <p:anim calcmode="lin" valueType="num">
                                      <p:cBhvr additive="base">
                                        <p:cTn id="42" dur="500" fill="hold"/>
                                        <p:tgtEl>
                                          <p:spTgt spid="28"/>
                                        </p:tgtEl>
                                        <p:attrNameLst>
                                          <p:attrName>ppt_x</p:attrName>
                                        </p:attrNameLst>
                                      </p:cBhvr>
                                      <p:tavLst>
                                        <p:tav tm="0">
                                          <p:val>
                                            <p:strVal val="0-#ppt_w/2"/>
                                          </p:val>
                                        </p:tav>
                                        <p:tav tm="100000">
                                          <p:val>
                                            <p:strVal val="#ppt_x"/>
                                          </p:val>
                                        </p:tav>
                                      </p:tavLst>
                                    </p:anim>
                                    <p:anim calcmode="lin" valueType="num">
                                      <p:cBhvr additive="base">
                                        <p:cTn id="43" dur="500" fill="hold"/>
                                        <p:tgtEl>
                                          <p:spTgt spid="28"/>
                                        </p:tgtEl>
                                        <p:attrNameLst>
                                          <p:attrName>ppt_y</p:attrName>
                                        </p:attrNameLst>
                                      </p:cBhvr>
                                      <p:tavLst>
                                        <p:tav tm="0">
                                          <p:val>
                                            <p:strVal val="#ppt_y"/>
                                          </p:val>
                                        </p:tav>
                                        <p:tav tm="100000">
                                          <p:val>
                                            <p:strVal val="#ppt_y"/>
                                          </p:val>
                                        </p:tav>
                                      </p:tavLst>
                                    </p:anim>
                                  </p:childTnLst>
                                </p:cTn>
                              </p:par>
                              <p:par>
                                <p:cTn id="44" presetID="2" presetClass="entr" presetSubtype="8" fill="hold" grpId="0" nodeType="withEffect">
                                  <p:stCondLst>
                                    <p:cond delay="0"/>
                                  </p:stCondLst>
                                  <p:childTnLst>
                                    <p:set>
                                      <p:cBhvr>
                                        <p:cTn id="45" dur="1" fill="hold">
                                          <p:stCondLst>
                                            <p:cond delay="0"/>
                                          </p:stCondLst>
                                        </p:cTn>
                                        <p:tgtEl>
                                          <p:spTgt spid="29"/>
                                        </p:tgtEl>
                                        <p:attrNameLst>
                                          <p:attrName>style.visibility</p:attrName>
                                        </p:attrNameLst>
                                      </p:cBhvr>
                                      <p:to>
                                        <p:strVal val="visible"/>
                                      </p:to>
                                    </p:set>
                                    <p:anim calcmode="lin" valueType="num">
                                      <p:cBhvr additive="base">
                                        <p:cTn id="46" dur="500" fill="hold"/>
                                        <p:tgtEl>
                                          <p:spTgt spid="29"/>
                                        </p:tgtEl>
                                        <p:attrNameLst>
                                          <p:attrName>ppt_x</p:attrName>
                                        </p:attrNameLst>
                                      </p:cBhvr>
                                      <p:tavLst>
                                        <p:tav tm="0">
                                          <p:val>
                                            <p:strVal val="0-#ppt_w/2"/>
                                          </p:val>
                                        </p:tav>
                                        <p:tav tm="100000">
                                          <p:val>
                                            <p:strVal val="#ppt_x"/>
                                          </p:val>
                                        </p:tav>
                                      </p:tavLst>
                                    </p:anim>
                                    <p:anim calcmode="lin" valueType="num">
                                      <p:cBhvr additive="base">
                                        <p:cTn id="47" dur="500" fill="hold"/>
                                        <p:tgtEl>
                                          <p:spTgt spid="29"/>
                                        </p:tgtEl>
                                        <p:attrNameLst>
                                          <p:attrName>ppt_y</p:attrName>
                                        </p:attrNameLst>
                                      </p:cBhvr>
                                      <p:tavLst>
                                        <p:tav tm="0">
                                          <p:val>
                                            <p:strVal val="#ppt_y"/>
                                          </p:val>
                                        </p:tav>
                                        <p:tav tm="100000">
                                          <p:val>
                                            <p:strVal val="#ppt_y"/>
                                          </p:val>
                                        </p:tav>
                                      </p:tavLst>
                                    </p:anim>
                                  </p:childTnLst>
                                </p:cTn>
                              </p:par>
                              <p:par>
                                <p:cTn id="48" presetID="2" presetClass="entr" presetSubtype="8" fill="hold" grpId="0" nodeType="withEffect">
                                  <p:stCondLst>
                                    <p:cond delay="0"/>
                                  </p:stCondLst>
                                  <p:childTnLst>
                                    <p:set>
                                      <p:cBhvr>
                                        <p:cTn id="49" dur="1" fill="hold">
                                          <p:stCondLst>
                                            <p:cond delay="0"/>
                                          </p:stCondLst>
                                        </p:cTn>
                                        <p:tgtEl>
                                          <p:spTgt spid="30"/>
                                        </p:tgtEl>
                                        <p:attrNameLst>
                                          <p:attrName>style.visibility</p:attrName>
                                        </p:attrNameLst>
                                      </p:cBhvr>
                                      <p:to>
                                        <p:strVal val="visible"/>
                                      </p:to>
                                    </p:set>
                                    <p:anim calcmode="lin" valueType="num">
                                      <p:cBhvr additive="base">
                                        <p:cTn id="50" dur="500" fill="hold"/>
                                        <p:tgtEl>
                                          <p:spTgt spid="30"/>
                                        </p:tgtEl>
                                        <p:attrNameLst>
                                          <p:attrName>ppt_x</p:attrName>
                                        </p:attrNameLst>
                                      </p:cBhvr>
                                      <p:tavLst>
                                        <p:tav tm="0">
                                          <p:val>
                                            <p:strVal val="0-#ppt_w/2"/>
                                          </p:val>
                                        </p:tav>
                                        <p:tav tm="100000">
                                          <p:val>
                                            <p:strVal val="#ppt_x"/>
                                          </p:val>
                                        </p:tav>
                                      </p:tavLst>
                                    </p:anim>
                                    <p:anim calcmode="lin" valueType="num">
                                      <p:cBhvr additive="base">
                                        <p:cTn id="51" dur="500" fill="hold"/>
                                        <p:tgtEl>
                                          <p:spTgt spid="30"/>
                                        </p:tgtEl>
                                        <p:attrNameLst>
                                          <p:attrName>ppt_y</p:attrName>
                                        </p:attrNameLst>
                                      </p:cBhvr>
                                      <p:tavLst>
                                        <p:tav tm="0">
                                          <p:val>
                                            <p:strVal val="#ppt_y"/>
                                          </p:val>
                                        </p:tav>
                                        <p:tav tm="100000">
                                          <p:val>
                                            <p:strVal val="#ppt_y"/>
                                          </p:val>
                                        </p:tav>
                                      </p:tavLst>
                                    </p:anim>
                                  </p:childTnLst>
                                </p:cTn>
                              </p:par>
                            </p:childTnLst>
                          </p:cTn>
                        </p:par>
                        <p:par>
                          <p:cTn id="52" fill="hold">
                            <p:stCondLst>
                              <p:cond delay="500"/>
                            </p:stCondLst>
                            <p:childTnLst>
                              <p:par>
                                <p:cTn id="53" presetID="10" presetClass="entr" presetSubtype="0" fill="hold" grpId="0" nodeType="afterEffect">
                                  <p:stCondLst>
                                    <p:cond delay="0"/>
                                  </p:stCondLst>
                                  <p:childTnLst>
                                    <p:set>
                                      <p:cBhvr>
                                        <p:cTn id="54" dur="1" fill="hold">
                                          <p:stCondLst>
                                            <p:cond delay="0"/>
                                          </p:stCondLst>
                                        </p:cTn>
                                        <p:tgtEl>
                                          <p:spTgt spid="2"/>
                                        </p:tgtEl>
                                        <p:attrNameLst>
                                          <p:attrName>style.visibility</p:attrName>
                                        </p:attrNameLst>
                                      </p:cBhvr>
                                      <p:to>
                                        <p:strVal val="visible"/>
                                      </p:to>
                                    </p:set>
                                    <p:animEffect transition="in" filter="fade">
                                      <p:cBhvr>
                                        <p:cTn id="55" dur="500"/>
                                        <p:tgtEl>
                                          <p:spTgt spid="2"/>
                                        </p:tgtEl>
                                      </p:cBhvr>
                                    </p:animEffect>
                                  </p:childTnLst>
                                </p:cTn>
                              </p:par>
                            </p:childTnLst>
                          </p:cTn>
                        </p:par>
                        <p:par>
                          <p:cTn id="56" fill="hold">
                            <p:stCondLst>
                              <p:cond delay="1000"/>
                            </p:stCondLst>
                            <p:childTnLst>
                              <p:par>
                                <p:cTn id="57" presetID="22" presetClass="entr" presetSubtype="8" fill="hold" grpId="0" nodeType="afterEffect">
                                  <p:stCondLst>
                                    <p:cond delay="0"/>
                                  </p:stCondLst>
                                  <p:childTnLst>
                                    <p:set>
                                      <p:cBhvr>
                                        <p:cTn id="58" dur="1" fill="hold">
                                          <p:stCondLst>
                                            <p:cond delay="0"/>
                                          </p:stCondLst>
                                        </p:cTn>
                                        <p:tgtEl>
                                          <p:spTgt spid="3">
                                            <p:bg/>
                                          </p:spTgt>
                                        </p:tgtEl>
                                        <p:attrNameLst>
                                          <p:attrName>style.visibility</p:attrName>
                                        </p:attrNameLst>
                                      </p:cBhvr>
                                      <p:to>
                                        <p:strVal val="visible"/>
                                      </p:to>
                                    </p:set>
                                    <p:animEffect transition="in" filter="wipe(left)">
                                      <p:cBhvr>
                                        <p:cTn id="59" dur="500"/>
                                        <p:tgtEl>
                                          <p:spTgt spid="3">
                                            <p:bg/>
                                          </p:spTgt>
                                        </p:tgtEl>
                                      </p:cBhvr>
                                    </p:animEffect>
                                  </p:childTnLst>
                                </p:cTn>
                              </p:par>
                              <p:par>
                                <p:cTn id="60" presetID="22" presetClass="entr" presetSubtype="8" fill="hold" grpId="0" nodeType="withEffect">
                                  <p:stCondLst>
                                    <p:cond delay="250"/>
                                  </p:stCondLst>
                                  <p:childTnLst>
                                    <p:set>
                                      <p:cBhvr>
                                        <p:cTn id="61" dur="1" fill="hold">
                                          <p:stCondLst>
                                            <p:cond delay="0"/>
                                          </p:stCondLst>
                                        </p:cTn>
                                        <p:tgtEl>
                                          <p:spTgt spid="3">
                                            <p:txEl>
                                              <p:pRg st="0" end="0"/>
                                            </p:txEl>
                                          </p:spTgt>
                                        </p:tgtEl>
                                        <p:attrNameLst>
                                          <p:attrName>style.visibility</p:attrName>
                                        </p:attrNameLst>
                                      </p:cBhvr>
                                      <p:to>
                                        <p:strVal val="visible"/>
                                      </p:to>
                                    </p:set>
                                    <p:animEffect transition="in" filter="wipe(left)">
                                      <p:cBhvr>
                                        <p:cTn id="6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8" grpId="0" animBg="1"/>
      <p:bldP spid="29" grpId="0" animBg="1"/>
      <p:bldP spid="30"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s white">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AC3F157A-1482-44D8-BCFB-F817A3EC4C5D}"/>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55AF82CB-A82C-48B9-A3BC-E631ABC08D12}"/>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8" name="Title 1">
            <a:extLst>
              <a:ext uri="{FF2B5EF4-FFF2-40B4-BE49-F238E27FC236}">
                <a16:creationId xmlns:a16="http://schemas.microsoft.com/office/drawing/2014/main" id="{5A3C5F73-EC8C-409E-B007-6A451BDECCDB}"/>
              </a:ext>
            </a:extLst>
          </p:cNvPr>
          <p:cNvSpPr>
            <a:spLocks noGrp="1"/>
          </p:cNvSpPr>
          <p:nvPr>
            <p:ph type="title" hasCustomPrompt="1"/>
          </p:nvPr>
        </p:nvSpPr>
        <p:spPr>
          <a:xfrm>
            <a:off x="2084834" y="2191701"/>
            <a:ext cx="2426206" cy="755904"/>
          </a:xfrm>
        </p:spPr>
        <p:txBody>
          <a:bodyPr/>
          <a:lstStyle>
            <a:lvl1pPr>
              <a:defRPr>
                <a:solidFill>
                  <a:schemeClr val="tx2"/>
                </a:solidFill>
              </a:defRPr>
            </a:lvl1pPr>
          </a:lstStyle>
          <a:p>
            <a:r>
              <a:rPr lang="en-US" dirty="0"/>
              <a:t>Contents</a:t>
            </a:r>
            <a:endParaRPr lang="en-GB" dirty="0"/>
          </a:p>
        </p:txBody>
      </p:sp>
      <p:sp>
        <p:nvSpPr>
          <p:cNvPr id="30" name="Line 7">
            <a:extLst>
              <a:ext uri="{FF2B5EF4-FFF2-40B4-BE49-F238E27FC236}">
                <a16:creationId xmlns:a16="http://schemas.microsoft.com/office/drawing/2014/main" id="{19786E08-688B-4BD4-96B3-83904C01585D}"/>
              </a:ext>
            </a:extLst>
          </p:cNvPr>
          <p:cNvSpPr>
            <a:spLocks noChangeShapeType="1"/>
          </p:cNvSpPr>
          <p:nvPr userDrawn="1"/>
        </p:nvSpPr>
        <p:spPr bwMode="auto">
          <a:xfrm>
            <a:off x="1835151" y="979488"/>
            <a:ext cx="0" cy="982800"/>
          </a:xfrm>
          <a:prstGeom prst="line">
            <a:avLst/>
          </a:prstGeom>
          <a:noFill/>
          <a:ln w="128588"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 name="Line 12">
            <a:extLst>
              <a:ext uri="{FF2B5EF4-FFF2-40B4-BE49-F238E27FC236}">
                <a16:creationId xmlns:a16="http://schemas.microsoft.com/office/drawing/2014/main" id="{D1F8FF69-E411-43DA-A8E0-35DB6F7FDB3B}"/>
              </a:ext>
            </a:extLst>
          </p:cNvPr>
          <p:cNvSpPr>
            <a:spLocks noChangeShapeType="1"/>
          </p:cNvSpPr>
          <p:nvPr userDrawn="1"/>
        </p:nvSpPr>
        <p:spPr bwMode="auto">
          <a:xfrm>
            <a:off x="4886326" y="979488"/>
            <a:ext cx="0" cy="982800"/>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2" name="Line 5">
            <a:extLst>
              <a:ext uri="{FF2B5EF4-FFF2-40B4-BE49-F238E27FC236}">
                <a16:creationId xmlns:a16="http://schemas.microsoft.com/office/drawing/2014/main" id="{DA3E6FD9-C800-48A9-8CB0-888C022C4F47}"/>
              </a:ext>
            </a:extLst>
          </p:cNvPr>
          <p:cNvSpPr>
            <a:spLocks noChangeShapeType="1"/>
          </p:cNvSpPr>
          <p:nvPr userDrawn="1"/>
        </p:nvSpPr>
        <p:spPr bwMode="auto">
          <a:xfrm>
            <a:off x="30543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 name="Line 6">
            <a:extLst>
              <a:ext uri="{FF2B5EF4-FFF2-40B4-BE49-F238E27FC236}">
                <a16:creationId xmlns:a16="http://schemas.microsoft.com/office/drawing/2014/main" id="{CF73EB4A-2511-41B6-8139-AB60A23B8825}"/>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 name="Line 7">
            <a:extLst>
              <a:ext uri="{FF2B5EF4-FFF2-40B4-BE49-F238E27FC236}">
                <a16:creationId xmlns:a16="http://schemas.microsoft.com/office/drawing/2014/main" id="{1BE01CD8-BDF5-4C38-AC35-803776E49B52}"/>
              </a:ext>
            </a:extLst>
          </p:cNvPr>
          <p:cNvSpPr>
            <a:spLocks noChangeShapeType="1"/>
          </p:cNvSpPr>
          <p:nvPr userDrawn="1"/>
        </p:nvSpPr>
        <p:spPr bwMode="auto">
          <a:xfrm>
            <a:off x="1835151" y="979487"/>
            <a:ext cx="0" cy="1958975"/>
          </a:xfrm>
          <a:prstGeom prst="line">
            <a:avLst/>
          </a:prstGeom>
          <a:noFill/>
          <a:ln w="128588"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5" name="Line 8">
            <a:extLst>
              <a:ext uri="{FF2B5EF4-FFF2-40B4-BE49-F238E27FC236}">
                <a16:creationId xmlns:a16="http://schemas.microsoft.com/office/drawing/2014/main" id="{AF685033-F70E-44BF-9B14-EBF381F209C3}"/>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 name="Line 9">
            <a:extLst>
              <a:ext uri="{FF2B5EF4-FFF2-40B4-BE49-F238E27FC236}">
                <a16:creationId xmlns:a16="http://schemas.microsoft.com/office/drawing/2014/main" id="{7180C1C7-81FA-4502-95B5-875FDC0C00FF}"/>
              </a:ext>
            </a:extLst>
          </p:cNvPr>
          <p:cNvSpPr>
            <a:spLocks noChangeShapeType="1"/>
          </p:cNvSpPr>
          <p:nvPr userDrawn="1"/>
        </p:nvSpPr>
        <p:spPr bwMode="auto">
          <a:xfrm>
            <a:off x="36655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 name="Line 10">
            <a:extLst>
              <a:ext uri="{FF2B5EF4-FFF2-40B4-BE49-F238E27FC236}">
                <a16:creationId xmlns:a16="http://schemas.microsoft.com/office/drawing/2014/main" id="{758A5444-1DDE-400E-BB35-55B8F1352481}"/>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11">
            <a:extLst>
              <a:ext uri="{FF2B5EF4-FFF2-40B4-BE49-F238E27FC236}">
                <a16:creationId xmlns:a16="http://schemas.microsoft.com/office/drawing/2014/main" id="{97063C69-A407-4F1C-AACC-01AD6684250E}"/>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 name="Line 12">
            <a:extLst>
              <a:ext uri="{FF2B5EF4-FFF2-40B4-BE49-F238E27FC236}">
                <a16:creationId xmlns:a16="http://schemas.microsoft.com/office/drawing/2014/main" id="{CA93617E-BA7D-4D78-B1C9-F909E67CA7C8}"/>
              </a:ext>
            </a:extLst>
          </p:cNvPr>
          <p:cNvSpPr>
            <a:spLocks noChangeShapeType="1"/>
          </p:cNvSpPr>
          <p:nvPr userDrawn="1"/>
        </p:nvSpPr>
        <p:spPr bwMode="auto">
          <a:xfrm>
            <a:off x="4886326" y="979487"/>
            <a:ext cx="0" cy="4897437"/>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 name="Line 13">
            <a:extLst>
              <a:ext uri="{FF2B5EF4-FFF2-40B4-BE49-F238E27FC236}">
                <a16:creationId xmlns:a16="http://schemas.microsoft.com/office/drawing/2014/main" id="{95AE97F8-393E-4BEE-B8F5-0F615C3CA68C}"/>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 name="Line 14">
            <a:extLst>
              <a:ext uri="{FF2B5EF4-FFF2-40B4-BE49-F238E27FC236}">
                <a16:creationId xmlns:a16="http://schemas.microsoft.com/office/drawing/2014/main" id="{6286C55A-BA46-49DF-999C-E73EF7BEFDD7}"/>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5">
            <a:extLst>
              <a:ext uri="{FF2B5EF4-FFF2-40B4-BE49-F238E27FC236}">
                <a16:creationId xmlns:a16="http://schemas.microsoft.com/office/drawing/2014/main" id="{8BC65B49-BCDD-4FC6-91F5-01E1453D6943}"/>
              </a:ext>
            </a:extLst>
          </p:cNvPr>
          <p:cNvSpPr>
            <a:spLocks noChangeShapeType="1"/>
          </p:cNvSpPr>
          <p:nvPr userDrawn="1"/>
        </p:nvSpPr>
        <p:spPr bwMode="auto">
          <a:xfrm>
            <a:off x="6715126"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 name="Line 16">
            <a:extLst>
              <a:ext uri="{FF2B5EF4-FFF2-40B4-BE49-F238E27FC236}">
                <a16:creationId xmlns:a16="http://schemas.microsoft.com/office/drawing/2014/main" id="{114ACA1C-0A52-4B7D-95A1-39A9E46E785E}"/>
              </a:ext>
            </a:extLst>
          </p:cNvPr>
          <p:cNvSpPr>
            <a:spLocks noChangeShapeType="1"/>
          </p:cNvSpPr>
          <p:nvPr userDrawn="1"/>
        </p:nvSpPr>
        <p:spPr bwMode="auto">
          <a:xfrm>
            <a:off x="7326313"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4" name="Line 17">
            <a:extLst>
              <a:ext uri="{FF2B5EF4-FFF2-40B4-BE49-F238E27FC236}">
                <a16:creationId xmlns:a16="http://schemas.microsoft.com/office/drawing/2014/main" id="{E21B92EF-E342-4291-B39C-87A09532C761}"/>
              </a:ext>
            </a:extLst>
          </p:cNvPr>
          <p:cNvSpPr>
            <a:spLocks noChangeShapeType="1"/>
          </p:cNvSpPr>
          <p:nvPr userDrawn="1"/>
        </p:nvSpPr>
        <p:spPr bwMode="auto">
          <a:xfrm>
            <a:off x="7939088"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Line 18">
            <a:extLst>
              <a:ext uri="{FF2B5EF4-FFF2-40B4-BE49-F238E27FC236}">
                <a16:creationId xmlns:a16="http://schemas.microsoft.com/office/drawing/2014/main" id="{0C6E513D-4C41-44E0-8AF5-C1E0B496F00E}"/>
              </a:ext>
            </a:extLst>
          </p:cNvPr>
          <p:cNvSpPr>
            <a:spLocks noChangeShapeType="1"/>
          </p:cNvSpPr>
          <p:nvPr userDrawn="1"/>
        </p:nvSpPr>
        <p:spPr bwMode="auto">
          <a:xfrm>
            <a:off x="85471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6" name="Line 19">
            <a:extLst>
              <a:ext uri="{FF2B5EF4-FFF2-40B4-BE49-F238E27FC236}">
                <a16:creationId xmlns:a16="http://schemas.microsoft.com/office/drawing/2014/main" id="{C10E6AFF-C3EA-42DD-8459-55A2EA496DCF}"/>
              </a:ext>
            </a:extLst>
          </p:cNvPr>
          <p:cNvSpPr>
            <a:spLocks noChangeShapeType="1"/>
          </p:cNvSpPr>
          <p:nvPr userDrawn="1"/>
        </p:nvSpPr>
        <p:spPr bwMode="auto">
          <a:xfrm>
            <a:off x="91567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7" name="Line 20">
            <a:extLst>
              <a:ext uri="{FF2B5EF4-FFF2-40B4-BE49-F238E27FC236}">
                <a16:creationId xmlns:a16="http://schemas.microsoft.com/office/drawing/2014/main" id="{8CC9FD51-1FD8-4920-8EAC-927309CFA941}"/>
              </a:ext>
            </a:extLst>
          </p:cNvPr>
          <p:cNvSpPr>
            <a:spLocks noChangeShapeType="1"/>
          </p:cNvSpPr>
          <p:nvPr userDrawn="1"/>
        </p:nvSpPr>
        <p:spPr bwMode="auto">
          <a:xfrm>
            <a:off x="97663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8" name="Line 21">
            <a:extLst>
              <a:ext uri="{FF2B5EF4-FFF2-40B4-BE49-F238E27FC236}">
                <a16:creationId xmlns:a16="http://schemas.microsoft.com/office/drawing/2014/main" id="{C9EEE91B-2C86-40CB-ADCF-62D1902B1E1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9" name="Line 22">
            <a:extLst>
              <a:ext uri="{FF2B5EF4-FFF2-40B4-BE49-F238E27FC236}">
                <a16:creationId xmlns:a16="http://schemas.microsoft.com/office/drawing/2014/main" id="{6CFE9F35-B8EA-479C-8A3F-631860D01B17}"/>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 name="Line 23">
            <a:extLst>
              <a:ext uri="{FF2B5EF4-FFF2-40B4-BE49-F238E27FC236}">
                <a16:creationId xmlns:a16="http://schemas.microsoft.com/office/drawing/2014/main" id="{4237C624-CDE9-4758-8A0C-53591ECDD63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1" name="Content Placeholder 2">
            <a:extLst>
              <a:ext uri="{FF2B5EF4-FFF2-40B4-BE49-F238E27FC236}">
                <a16:creationId xmlns:a16="http://schemas.microsoft.com/office/drawing/2014/main" id="{E1D201BD-E505-4C19-9DF6-85E03141409A}"/>
              </a:ext>
            </a:extLst>
          </p:cNvPr>
          <p:cNvSpPr>
            <a:spLocks noGrp="1"/>
          </p:cNvSpPr>
          <p:nvPr>
            <p:ph idx="1"/>
          </p:nvPr>
        </p:nvSpPr>
        <p:spPr>
          <a:xfrm>
            <a:off x="5084071" y="2718815"/>
            <a:ext cx="6497736" cy="3196273"/>
          </a:xfrm>
        </p:spPr>
        <p:txBody>
          <a:bodyPr numCol="2" spcCol="180000"/>
          <a:lstStyle>
            <a:lvl1pPr>
              <a:spcBef>
                <a:spcPts val="900"/>
              </a:spcBef>
              <a:tabLst>
                <a:tab pos="6545263" algn="r"/>
              </a:tabLst>
              <a:defRPr sz="1800">
                <a:solidFill>
                  <a:schemeClr val="tx2"/>
                </a:solidFill>
              </a:defRPr>
            </a:lvl1pPr>
            <a:lvl2pPr>
              <a:spcBef>
                <a:spcPts val="900"/>
              </a:spcBef>
              <a:tabLst>
                <a:tab pos="6545263" algn="r"/>
              </a:tabLst>
              <a:defRPr sz="1800">
                <a:solidFill>
                  <a:schemeClr val="tx2"/>
                </a:solidFill>
              </a:defRPr>
            </a:lvl2pPr>
            <a:lvl3pPr>
              <a:spcBef>
                <a:spcPts val="900"/>
              </a:spcBef>
              <a:tabLst>
                <a:tab pos="6545263" algn="r"/>
              </a:tabLst>
              <a:defRPr sz="1600">
                <a:solidFill>
                  <a:schemeClr val="tx2"/>
                </a:solidFill>
              </a:defRPr>
            </a:lvl3pPr>
            <a:lvl4pPr>
              <a:tabLst>
                <a:tab pos="6545263" algn="r"/>
              </a:tabLst>
              <a:defRPr sz="1400">
                <a:solidFill>
                  <a:schemeClr val="tx2"/>
                </a:solidFill>
              </a:defRPr>
            </a:lvl4pPr>
            <a:lvl5pPr>
              <a:tabLst>
                <a:tab pos="6545263" algn="r"/>
              </a:tabLst>
              <a:defRPr sz="1200">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4278021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0-#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500" fill="hold"/>
                                        <p:tgtEl>
                                          <p:spTgt spid="31"/>
                                        </p:tgtEl>
                                        <p:attrNameLst>
                                          <p:attrName>ppt_x</p:attrName>
                                        </p:attrNameLst>
                                      </p:cBhvr>
                                      <p:tavLst>
                                        <p:tav tm="0">
                                          <p:val>
                                            <p:strVal val="0-#ppt_w/2"/>
                                          </p:val>
                                        </p:tav>
                                        <p:tav tm="100000">
                                          <p:val>
                                            <p:strVal val="#ppt_x"/>
                                          </p:val>
                                        </p:tav>
                                      </p:tavLst>
                                    </p:anim>
                                    <p:anim calcmode="lin" valueType="num">
                                      <p:cBhvr additive="base">
                                        <p:cTn id="12" dur="500" fill="hold"/>
                                        <p:tgtEl>
                                          <p:spTgt spid="31"/>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0-#ppt_w/2"/>
                                          </p:val>
                                        </p:tav>
                                        <p:tav tm="100000">
                                          <p:val>
                                            <p:strVal val="#ppt_x"/>
                                          </p:val>
                                        </p:tav>
                                      </p:tavLst>
                                    </p:anim>
                                    <p:anim calcmode="lin" valueType="num">
                                      <p:cBhvr additive="base">
                                        <p:cTn id="16" dur="500" fill="hold"/>
                                        <p:tgtEl>
                                          <p:spTgt spid="32"/>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fill="hold"/>
                                        <p:tgtEl>
                                          <p:spTgt spid="33"/>
                                        </p:tgtEl>
                                        <p:attrNameLst>
                                          <p:attrName>ppt_x</p:attrName>
                                        </p:attrNameLst>
                                      </p:cBhvr>
                                      <p:tavLst>
                                        <p:tav tm="0">
                                          <p:val>
                                            <p:strVal val="0-#ppt_w/2"/>
                                          </p:val>
                                        </p:tav>
                                        <p:tav tm="100000">
                                          <p:val>
                                            <p:strVal val="#ppt_x"/>
                                          </p:val>
                                        </p:tav>
                                      </p:tavLst>
                                    </p:anim>
                                    <p:anim calcmode="lin" valueType="num">
                                      <p:cBhvr additive="base">
                                        <p:cTn id="20" dur="500" fill="hold"/>
                                        <p:tgtEl>
                                          <p:spTgt spid="33"/>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fill="hold"/>
                                        <p:tgtEl>
                                          <p:spTgt spid="35"/>
                                        </p:tgtEl>
                                        <p:attrNameLst>
                                          <p:attrName>ppt_x</p:attrName>
                                        </p:attrNameLst>
                                      </p:cBhvr>
                                      <p:tavLst>
                                        <p:tav tm="0">
                                          <p:val>
                                            <p:strVal val="0-#ppt_w/2"/>
                                          </p:val>
                                        </p:tav>
                                        <p:tav tm="100000">
                                          <p:val>
                                            <p:strVal val="#ppt_x"/>
                                          </p:val>
                                        </p:tav>
                                      </p:tavLst>
                                    </p:anim>
                                    <p:anim calcmode="lin" valueType="num">
                                      <p:cBhvr additive="base">
                                        <p:cTn id="24" dur="500" fill="hold"/>
                                        <p:tgtEl>
                                          <p:spTgt spid="35"/>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 calcmode="lin" valueType="num">
                                      <p:cBhvr additive="base">
                                        <p:cTn id="27" dur="500" fill="hold"/>
                                        <p:tgtEl>
                                          <p:spTgt spid="36"/>
                                        </p:tgtEl>
                                        <p:attrNameLst>
                                          <p:attrName>ppt_x</p:attrName>
                                        </p:attrNameLst>
                                      </p:cBhvr>
                                      <p:tavLst>
                                        <p:tav tm="0">
                                          <p:val>
                                            <p:strVal val="0-#ppt_w/2"/>
                                          </p:val>
                                        </p:tav>
                                        <p:tav tm="100000">
                                          <p:val>
                                            <p:strVal val="#ppt_x"/>
                                          </p:val>
                                        </p:tav>
                                      </p:tavLst>
                                    </p:anim>
                                    <p:anim calcmode="lin" valueType="num">
                                      <p:cBhvr additive="base">
                                        <p:cTn id="28" dur="500" fill="hold"/>
                                        <p:tgtEl>
                                          <p:spTgt spid="36"/>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anim calcmode="lin" valueType="num">
                                      <p:cBhvr additive="base">
                                        <p:cTn id="31" dur="500" fill="hold"/>
                                        <p:tgtEl>
                                          <p:spTgt spid="37"/>
                                        </p:tgtEl>
                                        <p:attrNameLst>
                                          <p:attrName>ppt_x</p:attrName>
                                        </p:attrNameLst>
                                      </p:cBhvr>
                                      <p:tavLst>
                                        <p:tav tm="0">
                                          <p:val>
                                            <p:strVal val="0-#ppt_w/2"/>
                                          </p:val>
                                        </p:tav>
                                        <p:tav tm="100000">
                                          <p:val>
                                            <p:strVal val="#ppt_x"/>
                                          </p:val>
                                        </p:tav>
                                      </p:tavLst>
                                    </p:anim>
                                    <p:anim calcmode="lin" valueType="num">
                                      <p:cBhvr additive="base">
                                        <p:cTn id="32" dur="500" fill="hold"/>
                                        <p:tgtEl>
                                          <p:spTgt spid="37"/>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0-#ppt_w/2"/>
                                          </p:val>
                                        </p:tav>
                                        <p:tav tm="100000">
                                          <p:val>
                                            <p:strVal val="#ppt_x"/>
                                          </p:val>
                                        </p:tav>
                                      </p:tavLst>
                                    </p:anim>
                                    <p:anim calcmode="lin" valueType="num">
                                      <p:cBhvr additive="base">
                                        <p:cTn id="36" dur="500" fill="hold"/>
                                        <p:tgtEl>
                                          <p:spTgt spid="38"/>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anim calcmode="lin" valueType="num">
                                      <p:cBhvr additive="base">
                                        <p:cTn id="39" dur="500" fill="hold"/>
                                        <p:tgtEl>
                                          <p:spTgt spid="40"/>
                                        </p:tgtEl>
                                        <p:attrNameLst>
                                          <p:attrName>ppt_x</p:attrName>
                                        </p:attrNameLst>
                                      </p:cBhvr>
                                      <p:tavLst>
                                        <p:tav tm="0">
                                          <p:val>
                                            <p:strVal val="0-#ppt_w/2"/>
                                          </p:val>
                                        </p:tav>
                                        <p:tav tm="100000">
                                          <p:val>
                                            <p:strVal val="#ppt_x"/>
                                          </p:val>
                                        </p:tav>
                                      </p:tavLst>
                                    </p:anim>
                                    <p:anim calcmode="lin" valueType="num">
                                      <p:cBhvr additive="base">
                                        <p:cTn id="40" dur="500" fill="hold"/>
                                        <p:tgtEl>
                                          <p:spTgt spid="4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additive="base">
                                        <p:cTn id="43" dur="500" fill="hold"/>
                                        <p:tgtEl>
                                          <p:spTgt spid="41"/>
                                        </p:tgtEl>
                                        <p:attrNameLst>
                                          <p:attrName>ppt_x</p:attrName>
                                        </p:attrNameLst>
                                      </p:cBhvr>
                                      <p:tavLst>
                                        <p:tav tm="0">
                                          <p:val>
                                            <p:strVal val="0-#ppt_w/2"/>
                                          </p:val>
                                        </p:tav>
                                        <p:tav tm="100000">
                                          <p:val>
                                            <p:strVal val="#ppt_x"/>
                                          </p:val>
                                        </p:tav>
                                      </p:tavLst>
                                    </p:anim>
                                    <p:anim calcmode="lin" valueType="num">
                                      <p:cBhvr additive="base">
                                        <p:cTn id="44" dur="500" fill="hold"/>
                                        <p:tgtEl>
                                          <p:spTgt spid="4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42"/>
                                        </p:tgtEl>
                                        <p:attrNameLst>
                                          <p:attrName>style.visibility</p:attrName>
                                        </p:attrNameLst>
                                      </p:cBhvr>
                                      <p:to>
                                        <p:strVal val="visible"/>
                                      </p:to>
                                    </p:set>
                                    <p:anim calcmode="lin" valueType="num">
                                      <p:cBhvr additive="base">
                                        <p:cTn id="47" dur="500" fill="hold"/>
                                        <p:tgtEl>
                                          <p:spTgt spid="42"/>
                                        </p:tgtEl>
                                        <p:attrNameLst>
                                          <p:attrName>ppt_x</p:attrName>
                                        </p:attrNameLst>
                                      </p:cBhvr>
                                      <p:tavLst>
                                        <p:tav tm="0">
                                          <p:val>
                                            <p:strVal val="0-#ppt_w/2"/>
                                          </p:val>
                                        </p:tav>
                                        <p:tav tm="100000">
                                          <p:val>
                                            <p:strVal val="#ppt_x"/>
                                          </p:val>
                                        </p:tav>
                                      </p:tavLst>
                                    </p:anim>
                                    <p:anim calcmode="lin" valueType="num">
                                      <p:cBhvr additive="base">
                                        <p:cTn id="48" dur="500" fill="hold"/>
                                        <p:tgtEl>
                                          <p:spTgt spid="42"/>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43"/>
                                        </p:tgtEl>
                                        <p:attrNameLst>
                                          <p:attrName>style.visibility</p:attrName>
                                        </p:attrNameLst>
                                      </p:cBhvr>
                                      <p:to>
                                        <p:strVal val="visible"/>
                                      </p:to>
                                    </p:set>
                                    <p:anim calcmode="lin" valueType="num">
                                      <p:cBhvr additive="base">
                                        <p:cTn id="51" dur="500" fill="hold"/>
                                        <p:tgtEl>
                                          <p:spTgt spid="43"/>
                                        </p:tgtEl>
                                        <p:attrNameLst>
                                          <p:attrName>ppt_x</p:attrName>
                                        </p:attrNameLst>
                                      </p:cBhvr>
                                      <p:tavLst>
                                        <p:tav tm="0">
                                          <p:val>
                                            <p:strVal val="0-#ppt_w/2"/>
                                          </p:val>
                                        </p:tav>
                                        <p:tav tm="100000">
                                          <p:val>
                                            <p:strVal val="#ppt_x"/>
                                          </p:val>
                                        </p:tav>
                                      </p:tavLst>
                                    </p:anim>
                                    <p:anim calcmode="lin" valueType="num">
                                      <p:cBhvr additive="base">
                                        <p:cTn id="52" dur="500" fill="hold"/>
                                        <p:tgtEl>
                                          <p:spTgt spid="43"/>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44"/>
                                        </p:tgtEl>
                                        <p:attrNameLst>
                                          <p:attrName>style.visibility</p:attrName>
                                        </p:attrNameLst>
                                      </p:cBhvr>
                                      <p:to>
                                        <p:strVal val="visible"/>
                                      </p:to>
                                    </p:set>
                                    <p:anim calcmode="lin" valueType="num">
                                      <p:cBhvr additive="base">
                                        <p:cTn id="55" dur="500" fill="hold"/>
                                        <p:tgtEl>
                                          <p:spTgt spid="44"/>
                                        </p:tgtEl>
                                        <p:attrNameLst>
                                          <p:attrName>ppt_x</p:attrName>
                                        </p:attrNameLst>
                                      </p:cBhvr>
                                      <p:tavLst>
                                        <p:tav tm="0">
                                          <p:val>
                                            <p:strVal val="0-#ppt_w/2"/>
                                          </p:val>
                                        </p:tav>
                                        <p:tav tm="100000">
                                          <p:val>
                                            <p:strVal val="#ppt_x"/>
                                          </p:val>
                                        </p:tav>
                                      </p:tavLst>
                                    </p:anim>
                                    <p:anim calcmode="lin" valueType="num">
                                      <p:cBhvr additive="base">
                                        <p:cTn id="56" dur="500" fill="hold"/>
                                        <p:tgtEl>
                                          <p:spTgt spid="44"/>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 calcmode="lin" valueType="num">
                                      <p:cBhvr additive="base">
                                        <p:cTn id="59" dur="500" fill="hold"/>
                                        <p:tgtEl>
                                          <p:spTgt spid="45"/>
                                        </p:tgtEl>
                                        <p:attrNameLst>
                                          <p:attrName>ppt_x</p:attrName>
                                        </p:attrNameLst>
                                      </p:cBhvr>
                                      <p:tavLst>
                                        <p:tav tm="0">
                                          <p:val>
                                            <p:strVal val="0-#ppt_w/2"/>
                                          </p:val>
                                        </p:tav>
                                        <p:tav tm="100000">
                                          <p:val>
                                            <p:strVal val="#ppt_x"/>
                                          </p:val>
                                        </p:tav>
                                      </p:tavLst>
                                    </p:anim>
                                    <p:anim calcmode="lin" valueType="num">
                                      <p:cBhvr additive="base">
                                        <p:cTn id="60" dur="500" fill="hold"/>
                                        <p:tgtEl>
                                          <p:spTgt spid="45"/>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46"/>
                                        </p:tgtEl>
                                        <p:attrNameLst>
                                          <p:attrName>style.visibility</p:attrName>
                                        </p:attrNameLst>
                                      </p:cBhvr>
                                      <p:to>
                                        <p:strVal val="visible"/>
                                      </p:to>
                                    </p:set>
                                    <p:anim calcmode="lin" valueType="num">
                                      <p:cBhvr additive="base">
                                        <p:cTn id="63" dur="500" fill="hold"/>
                                        <p:tgtEl>
                                          <p:spTgt spid="46"/>
                                        </p:tgtEl>
                                        <p:attrNameLst>
                                          <p:attrName>ppt_x</p:attrName>
                                        </p:attrNameLst>
                                      </p:cBhvr>
                                      <p:tavLst>
                                        <p:tav tm="0">
                                          <p:val>
                                            <p:strVal val="0-#ppt_w/2"/>
                                          </p:val>
                                        </p:tav>
                                        <p:tav tm="100000">
                                          <p:val>
                                            <p:strVal val="#ppt_x"/>
                                          </p:val>
                                        </p:tav>
                                      </p:tavLst>
                                    </p:anim>
                                    <p:anim calcmode="lin" valueType="num">
                                      <p:cBhvr additive="base">
                                        <p:cTn id="64" dur="500" fill="hold"/>
                                        <p:tgtEl>
                                          <p:spTgt spid="46"/>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47"/>
                                        </p:tgtEl>
                                        <p:attrNameLst>
                                          <p:attrName>style.visibility</p:attrName>
                                        </p:attrNameLst>
                                      </p:cBhvr>
                                      <p:to>
                                        <p:strVal val="visible"/>
                                      </p:to>
                                    </p:set>
                                    <p:anim calcmode="lin" valueType="num">
                                      <p:cBhvr additive="base">
                                        <p:cTn id="67" dur="500" fill="hold"/>
                                        <p:tgtEl>
                                          <p:spTgt spid="47"/>
                                        </p:tgtEl>
                                        <p:attrNameLst>
                                          <p:attrName>ppt_x</p:attrName>
                                        </p:attrNameLst>
                                      </p:cBhvr>
                                      <p:tavLst>
                                        <p:tav tm="0">
                                          <p:val>
                                            <p:strVal val="0-#ppt_w/2"/>
                                          </p:val>
                                        </p:tav>
                                        <p:tav tm="100000">
                                          <p:val>
                                            <p:strVal val="#ppt_x"/>
                                          </p:val>
                                        </p:tav>
                                      </p:tavLst>
                                    </p:anim>
                                    <p:anim calcmode="lin" valueType="num">
                                      <p:cBhvr additive="base">
                                        <p:cTn id="68" dur="500" fill="hold"/>
                                        <p:tgtEl>
                                          <p:spTgt spid="47"/>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48"/>
                                        </p:tgtEl>
                                        <p:attrNameLst>
                                          <p:attrName>style.visibility</p:attrName>
                                        </p:attrNameLst>
                                      </p:cBhvr>
                                      <p:to>
                                        <p:strVal val="visible"/>
                                      </p:to>
                                    </p:set>
                                    <p:anim calcmode="lin" valueType="num">
                                      <p:cBhvr additive="base">
                                        <p:cTn id="71" dur="500" fill="hold"/>
                                        <p:tgtEl>
                                          <p:spTgt spid="48"/>
                                        </p:tgtEl>
                                        <p:attrNameLst>
                                          <p:attrName>ppt_x</p:attrName>
                                        </p:attrNameLst>
                                      </p:cBhvr>
                                      <p:tavLst>
                                        <p:tav tm="0">
                                          <p:val>
                                            <p:strVal val="0-#ppt_w/2"/>
                                          </p:val>
                                        </p:tav>
                                        <p:tav tm="100000">
                                          <p:val>
                                            <p:strVal val="#ppt_x"/>
                                          </p:val>
                                        </p:tav>
                                      </p:tavLst>
                                    </p:anim>
                                    <p:anim calcmode="lin" valueType="num">
                                      <p:cBhvr additive="base">
                                        <p:cTn id="72" dur="500" fill="hold"/>
                                        <p:tgtEl>
                                          <p:spTgt spid="48"/>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49"/>
                                        </p:tgtEl>
                                        <p:attrNameLst>
                                          <p:attrName>style.visibility</p:attrName>
                                        </p:attrNameLst>
                                      </p:cBhvr>
                                      <p:to>
                                        <p:strVal val="visible"/>
                                      </p:to>
                                    </p:set>
                                    <p:anim calcmode="lin" valueType="num">
                                      <p:cBhvr additive="base">
                                        <p:cTn id="75" dur="500" fill="hold"/>
                                        <p:tgtEl>
                                          <p:spTgt spid="49"/>
                                        </p:tgtEl>
                                        <p:attrNameLst>
                                          <p:attrName>ppt_x</p:attrName>
                                        </p:attrNameLst>
                                      </p:cBhvr>
                                      <p:tavLst>
                                        <p:tav tm="0">
                                          <p:val>
                                            <p:strVal val="0-#ppt_w/2"/>
                                          </p:val>
                                        </p:tav>
                                        <p:tav tm="100000">
                                          <p:val>
                                            <p:strVal val="#ppt_x"/>
                                          </p:val>
                                        </p:tav>
                                      </p:tavLst>
                                    </p:anim>
                                    <p:anim calcmode="lin" valueType="num">
                                      <p:cBhvr additive="base">
                                        <p:cTn id="76" dur="500" fill="hold"/>
                                        <p:tgtEl>
                                          <p:spTgt spid="49"/>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50"/>
                                        </p:tgtEl>
                                        <p:attrNameLst>
                                          <p:attrName>style.visibility</p:attrName>
                                        </p:attrNameLst>
                                      </p:cBhvr>
                                      <p:to>
                                        <p:strVal val="visible"/>
                                      </p:to>
                                    </p:set>
                                    <p:anim calcmode="lin" valueType="num">
                                      <p:cBhvr additive="base">
                                        <p:cTn id="79" dur="500" fill="hold"/>
                                        <p:tgtEl>
                                          <p:spTgt spid="50"/>
                                        </p:tgtEl>
                                        <p:attrNameLst>
                                          <p:attrName>ppt_x</p:attrName>
                                        </p:attrNameLst>
                                      </p:cBhvr>
                                      <p:tavLst>
                                        <p:tav tm="0">
                                          <p:val>
                                            <p:strVal val="0-#ppt_w/2"/>
                                          </p:val>
                                        </p:tav>
                                        <p:tav tm="100000">
                                          <p:val>
                                            <p:strVal val="#ppt_x"/>
                                          </p:val>
                                        </p:tav>
                                      </p:tavLst>
                                    </p:anim>
                                    <p:anim calcmode="lin" valueType="num">
                                      <p:cBhvr additive="base">
                                        <p:cTn id="80" dur="500" fill="hold"/>
                                        <p:tgtEl>
                                          <p:spTgt spid="50"/>
                                        </p:tgtEl>
                                        <p:attrNameLst>
                                          <p:attrName>ppt_y</p:attrName>
                                        </p:attrNameLst>
                                      </p:cBhvr>
                                      <p:tavLst>
                                        <p:tav tm="0">
                                          <p:val>
                                            <p:strVal val="#ppt_y"/>
                                          </p:val>
                                        </p:tav>
                                        <p:tav tm="100000">
                                          <p:val>
                                            <p:strVal val="#ppt_y"/>
                                          </p:val>
                                        </p:tav>
                                      </p:tavLst>
                                    </p:anim>
                                  </p:childTnLst>
                                </p:cTn>
                              </p:par>
                            </p:childTnLst>
                          </p:cTn>
                        </p:par>
                        <p:par>
                          <p:cTn id="81" fill="hold">
                            <p:stCondLst>
                              <p:cond delay="500"/>
                            </p:stCondLst>
                            <p:childTnLst>
                              <p:par>
                                <p:cTn id="82" presetID="22" presetClass="entr" presetSubtype="1" fill="hold" grpId="0" nodeType="afterEffect">
                                  <p:stCondLst>
                                    <p:cond delay="0"/>
                                  </p:stCondLst>
                                  <p:childTnLst>
                                    <p:set>
                                      <p:cBhvr>
                                        <p:cTn id="83" dur="1" fill="hold">
                                          <p:stCondLst>
                                            <p:cond delay="0"/>
                                          </p:stCondLst>
                                        </p:cTn>
                                        <p:tgtEl>
                                          <p:spTgt spid="34"/>
                                        </p:tgtEl>
                                        <p:attrNameLst>
                                          <p:attrName>style.visibility</p:attrName>
                                        </p:attrNameLst>
                                      </p:cBhvr>
                                      <p:to>
                                        <p:strVal val="visible"/>
                                      </p:to>
                                    </p:set>
                                    <p:animEffect transition="in" filter="wipe(up)">
                                      <p:cBhvr>
                                        <p:cTn id="84" dur="500"/>
                                        <p:tgtEl>
                                          <p:spTgt spid="34"/>
                                        </p:tgtEl>
                                      </p:cBhvr>
                                    </p:animEffect>
                                  </p:childTnLst>
                                </p:cTn>
                              </p:par>
                              <p:par>
                                <p:cTn id="85" presetID="10" presetClass="entr" presetSubtype="0" fill="hold" grpId="0" nodeType="withEffect">
                                  <p:stCondLst>
                                    <p:cond delay="250"/>
                                  </p:stCondLst>
                                  <p:childTnLst>
                                    <p:set>
                                      <p:cBhvr>
                                        <p:cTn id="86" dur="1" fill="hold">
                                          <p:stCondLst>
                                            <p:cond delay="0"/>
                                          </p:stCondLst>
                                        </p:cTn>
                                        <p:tgtEl>
                                          <p:spTgt spid="28"/>
                                        </p:tgtEl>
                                        <p:attrNameLst>
                                          <p:attrName>style.visibility</p:attrName>
                                        </p:attrNameLst>
                                      </p:cBhvr>
                                      <p:to>
                                        <p:strVal val="visible"/>
                                      </p:to>
                                    </p:set>
                                    <p:animEffect transition="in" filter="fade">
                                      <p:cBhvr>
                                        <p:cTn id="87" dur="500"/>
                                        <p:tgtEl>
                                          <p:spTgt spid="28"/>
                                        </p:tgtEl>
                                      </p:cBhvr>
                                    </p:animEffect>
                                  </p:childTnLst>
                                </p:cTn>
                              </p:par>
                              <p:par>
                                <p:cTn id="88" presetID="22" presetClass="entr" presetSubtype="1" fill="hold" grpId="0" nodeType="withEffect">
                                  <p:stCondLst>
                                    <p:cond delay="0"/>
                                  </p:stCondLst>
                                  <p:childTnLst>
                                    <p:set>
                                      <p:cBhvr>
                                        <p:cTn id="89" dur="1" fill="hold">
                                          <p:stCondLst>
                                            <p:cond delay="0"/>
                                          </p:stCondLst>
                                        </p:cTn>
                                        <p:tgtEl>
                                          <p:spTgt spid="39"/>
                                        </p:tgtEl>
                                        <p:attrNameLst>
                                          <p:attrName>style.visibility</p:attrName>
                                        </p:attrNameLst>
                                      </p:cBhvr>
                                      <p:to>
                                        <p:strVal val="visible"/>
                                      </p:to>
                                    </p:set>
                                    <p:animEffect transition="in" filter="wipe(up)">
                                      <p:cBhvr>
                                        <p:cTn id="90" dur="750"/>
                                        <p:tgtEl>
                                          <p:spTgt spid="39"/>
                                        </p:tgtEl>
                                      </p:cBhvr>
                                    </p:animEffect>
                                  </p:childTnLst>
                                </p:cTn>
                              </p:par>
                              <p:par>
                                <p:cTn id="91" presetID="10" presetClass="entr" presetSubtype="0" fill="hold" grpId="0" nodeType="withEffect">
                                  <p:stCondLst>
                                    <p:cond delay="500"/>
                                  </p:stCondLst>
                                  <p:childTnLst>
                                    <p:set>
                                      <p:cBhvr>
                                        <p:cTn id="92" dur="1" fill="hold">
                                          <p:stCondLst>
                                            <p:cond delay="0"/>
                                          </p:stCondLst>
                                        </p:cTn>
                                        <p:tgtEl>
                                          <p:spTgt spid="51">
                                            <p:txEl>
                                              <p:pRg st="0" end="0"/>
                                            </p:txEl>
                                          </p:spTgt>
                                        </p:tgtEl>
                                        <p:attrNameLst>
                                          <p:attrName>style.visibility</p:attrName>
                                        </p:attrNameLst>
                                      </p:cBhvr>
                                      <p:to>
                                        <p:strVal val="visible"/>
                                      </p:to>
                                    </p:set>
                                    <p:animEffect transition="in" filter="fade">
                                      <p:cBhvr>
                                        <p:cTn id="93" dur="500"/>
                                        <p:tgtEl>
                                          <p:spTgt spid="51">
                                            <p:txEl>
                                              <p:pRg st="0" end="0"/>
                                            </p:txEl>
                                          </p:spTgt>
                                        </p:tgtEl>
                                      </p:cBhvr>
                                    </p:animEffect>
                                  </p:childTnLst>
                                </p:cTn>
                              </p:par>
                              <p:par>
                                <p:cTn id="94" presetID="10" presetClass="entr" presetSubtype="0" fill="hold" grpId="0" nodeType="withEffect">
                                  <p:stCondLst>
                                    <p:cond delay="500"/>
                                  </p:stCondLst>
                                  <p:childTnLst>
                                    <p:set>
                                      <p:cBhvr>
                                        <p:cTn id="95" dur="1" fill="hold">
                                          <p:stCondLst>
                                            <p:cond delay="0"/>
                                          </p:stCondLst>
                                        </p:cTn>
                                        <p:tgtEl>
                                          <p:spTgt spid="51">
                                            <p:txEl>
                                              <p:pRg st="1" end="1"/>
                                            </p:txEl>
                                          </p:spTgt>
                                        </p:tgtEl>
                                        <p:attrNameLst>
                                          <p:attrName>style.visibility</p:attrName>
                                        </p:attrNameLst>
                                      </p:cBhvr>
                                      <p:to>
                                        <p:strVal val="visible"/>
                                      </p:to>
                                    </p:set>
                                    <p:animEffect transition="in" filter="fade">
                                      <p:cBhvr>
                                        <p:cTn id="96" dur="500"/>
                                        <p:tgtEl>
                                          <p:spTgt spid="51">
                                            <p:txEl>
                                              <p:pRg st="1" end="1"/>
                                            </p:txEl>
                                          </p:spTgt>
                                        </p:tgtEl>
                                      </p:cBhvr>
                                    </p:animEffect>
                                  </p:childTnLst>
                                </p:cTn>
                              </p:par>
                              <p:par>
                                <p:cTn id="97" presetID="10" presetClass="entr" presetSubtype="0" fill="hold" grpId="0" nodeType="withEffect">
                                  <p:stCondLst>
                                    <p:cond delay="500"/>
                                  </p:stCondLst>
                                  <p:childTnLst>
                                    <p:set>
                                      <p:cBhvr>
                                        <p:cTn id="98" dur="1" fill="hold">
                                          <p:stCondLst>
                                            <p:cond delay="0"/>
                                          </p:stCondLst>
                                        </p:cTn>
                                        <p:tgtEl>
                                          <p:spTgt spid="51">
                                            <p:txEl>
                                              <p:pRg st="2" end="2"/>
                                            </p:txEl>
                                          </p:spTgt>
                                        </p:tgtEl>
                                        <p:attrNameLst>
                                          <p:attrName>style.visibility</p:attrName>
                                        </p:attrNameLst>
                                      </p:cBhvr>
                                      <p:to>
                                        <p:strVal val="visible"/>
                                      </p:to>
                                    </p:set>
                                    <p:animEffect transition="in" filter="fade">
                                      <p:cBhvr>
                                        <p:cTn id="99" dur="500"/>
                                        <p:tgtEl>
                                          <p:spTgt spid="51">
                                            <p:txEl>
                                              <p:pRg st="2" end="2"/>
                                            </p:txEl>
                                          </p:spTgt>
                                        </p:tgtEl>
                                      </p:cBhvr>
                                    </p:animEffect>
                                  </p:childTnLst>
                                </p:cTn>
                              </p:par>
                              <p:par>
                                <p:cTn id="100" presetID="10" presetClass="entr" presetSubtype="0" fill="hold" grpId="0" nodeType="withEffect">
                                  <p:stCondLst>
                                    <p:cond delay="500"/>
                                  </p:stCondLst>
                                  <p:childTnLst>
                                    <p:set>
                                      <p:cBhvr>
                                        <p:cTn id="101" dur="1" fill="hold">
                                          <p:stCondLst>
                                            <p:cond delay="0"/>
                                          </p:stCondLst>
                                        </p:cTn>
                                        <p:tgtEl>
                                          <p:spTgt spid="51">
                                            <p:txEl>
                                              <p:pRg st="3" end="3"/>
                                            </p:txEl>
                                          </p:spTgt>
                                        </p:tgtEl>
                                        <p:attrNameLst>
                                          <p:attrName>style.visibility</p:attrName>
                                        </p:attrNameLst>
                                      </p:cBhvr>
                                      <p:to>
                                        <p:strVal val="visible"/>
                                      </p:to>
                                    </p:set>
                                    <p:animEffect transition="in" filter="fade">
                                      <p:cBhvr>
                                        <p:cTn id="102" dur="500"/>
                                        <p:tgtEl>
                                          <p:spTgt spid="51">
                                            <p:txEl>
                                              <p:pRg st="3" end="3"/>
                                            </p:txEl>
                                          </p:spTgt>
                                        </p:tgtEl>
                                      </p:cBhvr>
                                    </p:animEffect>
                                  </p:childTnLst>
                                </p:cTn>
                              </p:par>
                              <p:par>
                                <p:cTn id="103" presetID="10" presetClass="entr" presetSubtype="0" fill="hold" grpId="0" nodeType="withEffect">
                                  <p:stCondLst>
                                    <p:cond delay="500"/>
                                  </p:stCondLst>
                                  <p:childTnLst>
                                    <p:set>
                                      <p:cBhvr>
                                        <p:cTn id="104" dur="1" fill="hold">
                                          <p:stCondLst>
                                            <p:cond delay="0"/>
                                          </p:stCondLst>
                                        </p:cTn>
                                        <p:tgtEl>
                                          <p:spTgt spid="51">
                                            <p:txEl>
                                              <p:pRg st="4" end="4"/>
                                            </p:txEl>
                                          </p:spTgt>
                                        </p:tgtEl>
                                        <p:attrNameLst>
                                          <p:attrName>style.visibility</p:attrName>
                                        </p:attrNameLst>
                                      </p:cBhvr>
                                      <p:to>
                                        <p:strVal val="visible"/>
                                      </p:to>
                                    </p:set>
                                    <p:animEffect transition="in" filter="fade">
                                      <p:cBhvr>
                                        <p:cTn id="105" dur="500"/>
                                        <p:tgtEl>
                                          <p:spTgt spid="5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uiExpand="1" build="p">
        <p:tmplLst>
          <p:tmpl lvl="1">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2">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3">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4">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5">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Lst>
      </p:bldP>
    </p:bld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Divider photo calibration">
    <p:bg>
      <p:bgPr>
        <a:solidFill>
          <a:srgbClr val="F3E444">
            <a:alpha val="99000"/>
          </a:srgbClr>
        </a:solidFill>
        <a:effectLst/>
      </p:bgPr>
    </p:bg>
    <p:spTree>
      <p:nvGrpSpPr>
        <p:cNvPr id="1" name=""/>
        <p:cNvGrpSpPr/>
        <p:nvPr/>
      </p:nvGrpSpPr>
      <p:grpSpPr>
        <a:xfrm>
          <a:off x="0" y="0"/>
          <a:ext cx="0" cy="0"/>
          <a:chOff x="0" y="0"/>
          <a:chExt cx="0" cy="0"/>
        </a:xfrm>
      </p:grpSpPr>
      <p:pic>
        <p:nvPicPr>
          <p:cNvPr id="4" name="Picture 3" descr="A person looking at a plant&#10;&#10;Description automatically generated with medium confidence">
            <a:extLst>
              <a:ext uri="{FF2B5EF4-FFF2-40B4-BE49-F238E27FC236}">
                <a16:creationId xmlns:a16="http://schemas.microsoft.com/office/drawing/2014/main" id="{8EA4A33F-CC9D-A55B-B2A7-0A53B377051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5988" b="9729"/>
          <a:stretch/>
        </p:blipFill>
        <p:spPr>
          <a:xfrm>
            <a:off x="0" y="1"/>
            <a:ext cx="12192000" cy="6858000"/>
          </a:xfrm>
          <a:prstGeom prst="rect">
            <a:avLst/>
          </a:prstGeom>
        </p:spPr>
      </p:pic>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2444403" y="4383299"/>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1834803" y="4383299"/>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225203" y="4383299"/>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3800895" y="4058433"/>
            <a:ext cx="0" cy="2211205"/>
          </a:xfrm>
          <a:prstGeom prst="line">
            <a:avLst/>
          </a:prstGeom>
          <a:noFill/>
          <a:ln w="279400"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8529291" y="4383299"/>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9138891" y="4383299"/>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4383299"/>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9750079" y="4383299"/>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10359679" y="4383299"/>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3086100" y="4383299"/>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4383299"/>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4383299"/>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3945472" y="4058433"/>
            <a:ext cx="4080928" cy="2196068"/>
          </a:xfrm>
          <a:solidFill>
            <a:schemeClr val="tx2"/>
          </a:solidFill>
        </p:spPr>
        <p:txBody>
          <a:bodyPr lIns="108000" tIns="108000" rIns="108000" bIns="108000" anchor="ctr"/>
          <a:lstStyle>
            <a:lvl1pPr marL="0" indent="0">
              <a:lnSpc>
                <a:spcPct val="90000"/>
              </a:lnSpc>
              <a:spcBef>
                <a:spcPts val="0"/>
              </a:spcBef>
              <a:buNone/>
              <a:defRPr sz="36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01412023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2" presetClass="entr" presetSubtype="1"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up)">
                                      <p:cBhvr>
                                        <p:cTn id="19" dur="500"/>
                                        <p:tgtEl>
                                          <p:spTgt spid="15"/>
                                        </p:tgtEl>
                                      </p:cBhvr>
                                    </p:animEffect>
                                  </p:childTnLst>
                                </p:cTn>
                              </p:par>
                              <p:par>
                                <p:cTn id="20" presetID="2" presetClass="entr" presetSubtype="8"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 calcmode="lin" valueType="num">
                                      <p:cBhvr additive="base">
                                        <p:cTn id="22" dur="500" fill="hold"/>
                                        <p:tgtEl>
                                          <p:spTgt spid="16"/>
                                        </p:tgtEl>
                                        <p:attrNameLst>
                                          <p:attrName>ppt_x</p:attrName>
                                        </p:attrNameLst>
                                      </p:cBhvr>
                                      <p:tavLst>
                                        <p:tav tm="0">
                                          <p:val>
                                            <p:strVal val="0-#ppt_w/2"/>
                                          </p:val>
                                        </p:tav>
                                        <p:tav tm="100000">
                                          <p:val>
                                            <p:strVal val="#ppt_x"/>
                                          </p:val>
                                        </p:tav>
                                      </p:tavLst>
                                    </p:anim>
                                    <p:anim calcmode="lin" valueType="num">
                                      <p:cBhvr additive="base">
                                        <p:cTn id="23" dur="500" fill="hold"/>
                                        <p:tgtEl>
                                          <p:spTgt spid="16"/>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additive="base">
                                        <p:cTn id="26" dur="500" fill="hold"/>
                                        <p:tgtEl>
                                          <p:spTgt spid="17"/>
                                        </p:tgtEl>
                                        <p:attrNameLst>
                                          <p:attrName>ppt_x</p:attrName>
                                        </p:attrNameLst>
                                      </p:cBhvr>
                                      <p:tavLst>
                                        <p:tav tm="0">
                                          <p:val>
                                            <p:strVal val="0-#ppt_w/2"/>
                                          </p:val>
                                        </p:tav>
                                        <p:tav tm="100000">
                                          <p:val>
                                            <p:strVal val="#ppt_x"/>
                                          </p:val>
                                        </p:tav>
                                      </p:tavLst>
                                    </p:anim>
                                    <p:anim calcmode="lin" valueType="num">
                                      <p:cBhvr additive="base">
                                        <p:cTn id="27" dur="500" fill="hold"/>
                                        <p:tgtEl>
                                          <p:spTgt spid="17"/>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additive="base">
                                        <p:cTn id="30" dur="500" fill="hold"/>
                                        <p:tgtEl>
                                          <p:spTgt spid="18"/>
                                        </p:tgtEl>
                                        <p:attrNameLst>
                                          <p:attrName>ppt_x</p:attrName>
                                        </p:attrNameLst>
                                      </p:cBhvr>
                                      <p:tavLst>
                                        <p:tav tm="0">
                                          <p:val>
                                            <p:strVal val="0-#ppt_w/2"/>
                                          </p:val>
                                        </p:tav>
                                        <p:tav tm="100000">
                                          <p:val>
                                            <p:strVal val="#ppt_x"/>
                                          </p:val>
                                        </p:tav>
                                      </p:tavLst>
                                    </p:anim>
                                    <p:anim calcmode="lin" valueType="num">
                                      <p:cBhvr additive="base">
                                        <p:cTn id="31" dur="500" fill="hold"/>
                                        <p:tgtEl>
                                          <p:spTgt spid="18"/>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additive="base">
                                        <p:cTn id="34" dur="500" fill="hold"/>
                                        <p:tgtEl>
                                          <p:spTgt spid="19"/>
                                        </p:tgtEl>
                                        <p:attrNameLst>
                                          <p:attrName>ppt_x</p:attrName>
                                        </p:attrNameLst>
                                      </p:cBhvr>
                                      <p:tavLst>
                                        <p:tav tm="0">
                                          <p:val>
                                            <p:strVal val="0-#ppt_w/2"/>
                                          </p:val>
                                        </p:tav>
                                        <p:tav tm="100000">
                                          <p:val>
                                            <p:strVal val="#ppt_x"/>
                                          </p:val>
                                        </p:tav>
                                      </p:tavLst>
                                    </p:anim>
                                    <p:anim calcmode="lin" valueType="num">
                                      <p:cBhvr additive="base">
                                        <p:cTn id="35" dur="500" fill="hold"/>
                                        <p:tgtEl>
                                          <p:spTgt spid="19"/>
                                        </p:tgtEl>
                                        <p:attrNameLst>
                                          <p:attrName>ppt_y</p:attrName>
                                        </p:attrNameLst>
                                      </p:cBhvr>
                                      <p:tavLst>
                                        <p:tav tm="0">
                                          <p:val>
                                            <p:strVal val="#ppt_y"/>
                                          </p:val>
                                        </p:tav>
                                        <p:tav tm="100000">
                                          <p:val>
                                            <p:strVal val="#ppt_y"/>
                                          </p:val>
                                        </p:tav>
                                      </p:tavLst>
                                    </p:anim>
                                  </p:childTnLst>
                                </p:cTn>
                              </p:par>
                              <p:par>
                                <p:cTn id="36" presetID="2" presetClass="entr" presetSubtype="8"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 calcmode="lin" valueType="num">
                                      <p:cBhvr additive="base">
                                        <p:cTn id="38" dur="500" fill="hold"/>
                                        <p:tgtEl>
                                          <p:spTgt spid="20"/>
                                        </p:tgtEl>
                                        <p:attrNameLst>
                                          <p:attrName>ppt_x</p:attrName>
                                        </p:attrNameLst>
                                      </p:cBhvr>
                                      <p:tavLst>
                                        <p:tav tm="0">
                                          <p:val>
                                            <p:strVal val="0-#ppt_w/2"/>
                                          </p:val>
                                        </p:tav>
                                        <p:tav tm="100000">
                                          <p:val>
                                            <p:strVal val="#ppt_x"/>
                                          </p:val>
                                        </p:tav>
                                      </p:tavLst>
                                    </p:anim>
                                    <p:anim calcmode="lin" valueType="num">
                                      <p:cBhvr additive="base">
                                        <p:cTn id="39" dur="500" fill="hold"/>
                                        <p:tgtEl>
                                          <p:spTgt spid="20"/>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stCondLst>
                                    <p:cond delay="0"/>
                                  </p:stCondLst>
                                  <p:childTnLst>
                                    <p:set>
                                      <p:cBhvr>
                                        <p:cTn id="41" dur="1" fill="hold">
                                          <p:stCondLst>
                                            <p:cond delay="0"/>
                                          </p:stCondLst>
                                        </p:cTn>
                                        <p:tgtEl>
                                          <p:spTgt spid="28"/>
                                        </p:tgtEl>
                                        <p:attrNameLst>
                                          <p:attrName>style.visibility</p:attrName>
                                        </p:attrNameLst>
                                      </p:cBhvr>
                                      <p:to>
                                        <p:strVal val="visible"/>
                                      </p:to>
                                    </p:set>
                                    <p:anim calcmode="lin" valueType="num">
                                      <p:cBhvr additive="base">
                                        <p:cTn id="42" dur="500" fill="hold"/>
                                        <p:tgtEl>
                                          <p:spTgt spid="28"/>
                                        </p:tgtEl>
                                        <p:attrNameLst>
                                          <p:attrName>ppt_x</p:attrName>
                                        </p:attrNameLst>
                                      </p:cBhvr>
                                      <p:tavLst>
                                        <p:tav tm="0">
                                          <p:val>
                                            <p:strVal val="0-#ppt_w/2"/>
                                          </p:val>
                                        </p:tav>
                                        <p:tav tm="100000">
                                          <p:val>
                                            <p:strVal val="#ppt_x"/>
                                          </p:val>
                                        </p:tav>
                                      </p:tavLst>
                                    </p:anim>
                                    <p:anim calcmode="lin" valueType="num">
                                      <p:cBhvr additive="base">
                                        <p:cTn id="43" dur="500" fill="hold"/>
                                        <p:tgtEl>
                                          <p:spTgt spid="28"/>
                                        </p:tgtEl>
                                        <p:attrNameLst>
                                          <p:attrName>ppt_y</p:attrName>
                                        </p:attrNameLst>
                                      </p:cBhvr>
                                      <p:tavLst>
                                        <p:tav tm="0">
                                          <p:val>
                                            <p:strVal val="#ppt_y"/>
                                          </p:val>
                                        </p:tav>
                                        <p:tav tm="100000">
                                          <p:val>
                                            <p:strVal val="#ppt_y"/>
                                          </p:val>
                                        </p:tav>
                                      </p:tavLst>
                                    </p:anim>
                                  </p:childTnLst>
                                </p:cTn>
                              </p:par>
                              <p:par>
                                <p:cTn id="44" presetID="2" presetClass="entr" presetSubtype="8" fill="hold" grpId="0" nodeType="withEffect">
                                  <p:stCondLst>
                                    <p:cond delay="0"/>
                                  </p:stCondLst>
                                  <p:childTnLst>
                                    <p:set>
                                      <p:cBhvr>
                                        <p:cTn id="45" dur="1" fill="hold">
                                          <p:stCondLst>
                                            <p:cond delay="0"/>
                                          </p:stCondLst>
                                        </p:cTn>
                                        <p:tgtEl>
                                          <p:spTgt spid="29"/>
                                        </p:tgtEl>
                                        <p:attrNameLst>
                                          <p:attrName>style.visibility</p:attrName>
                                        </p:attrNameLst>
                                      </p:cBhvr>
                                      <p:to>
                                        <p:strVal val="visible"/>
                                      </p:to>
                                    </p:set>
                                    <p:anim calcmode="lin" valueType="num">
                                      <p:cBhvr additive="base">
                                        <p:cTn id="46" dur="500" fill="hold"/>
                                        <p:tgtEl>
                                          <p:spTgt spid="29"/>
                                        </p:tgtEl>
                                        <p:attrNameLst>
                                          <p:attrName>ppt_x</p:attrName>
                                        </p:attrNameLst>
                                      </p:cBhvr>
                                      <p:tavLst>
                                        <p:tav tm="0">
                                          <p:val>
                                            <p:strVal val="0-#ppt_w/2"/>
                                          </p:val>
                                        </p:tav>
                                        <p:tav tm="100000">
                                          <p:val>
                                            <p:strVal val="#ppt_x"/>
                                          </p:val>
                                        </p:tav>
                                      </p:tavLst>
                                    </p:anim>
                                    <p:anim calcmode="lin" valueType="num">
                                      <p:cBhvr additive="base">
                                        <p:cTn id="47" dur="500" fill="hold"/>
                                        <p:tgtEl>
                                          <p:spTgt spid="29"/>
                                        </p:tgtEl>
                                        <p:attrNameLst>
                                          <p:attrName>ppt_y</p:attrName>
                                        </p:attrNameLst>
                                      </p:cBhvr>
                                      <p:tavLst>
                                        <p:tav tm="0">
                                          <p:val>
                                            <p:strVal val="#ppt_y"/>
                                          </p:val>
                                        </p:tav>
                                        <p:tav tm="100000">
                                          <p:val>
                                            <p:strVal val="#ppt_y"/>
                                          </p:val>
                                        </p:tav>
                                      </p:tavLst>
                                    </p:anim>
                                  </p:childTnLst>
                                </p:cTn>
                              </p:par>
                              <p:par>
                                <p:cTn id="48" presetID="2" presetClass="entr" presetSubtype="8" fill="hold" grpId="0" nodeType="withEffect">
                                  <p:stCondLst>
                                    <p:cond delay="0"/>
                                  </p:stCondLst>
                                  <p:childTnLst>
                                    <p:set>
                                      <p:cBhvr>
                                        <p:cTn id="49" dur="1" fill="hold">
                                          <p:stCondLst>
                                            <p:cond delay="0"/>
                                          </p:stCondLst>
                                        </p:cTn>
                                        <p:tgtEl>
                                          <p:spTgt spid="30"/>
                                        </p:tgtEl>
                                        <p:attrNameLst>
                                          <p:attrName>style.visibility</p:attrName>
                                        </p:attrNameLst>
                                      </p:cBhvr>
                                      <p:to>
                                        <p:strVal val="visible"/>
                                      </p:to>
                                    </p:set>
                                    <p:anim calcmode="lin" valueType="num">
                                      <p:cBhvr additive="base">
                                        <p:cTn id="50" dur="500" fill="hold"/>
                                        <p:tgtEl>
                                          <p:spTgt spid="30"/>
                                        </p:tgtEl>
                                        <p:attrNameLst>
                                          <p:attrName>ppt_x</p:attrName>
                                        </p:attrNameLst>
                                      </p:cBhvr>
                                      <p:tavLst>
                                        <p:tav tm="0">
                                          <p:val>
                                            <p:strVal val="0-#ppt_w/2"/>
                                          </p:val>
                                        </p:tav>
                                        <p:tav tm="100000">
                                          <p:val>
                                            <p:strVal val="#ppt_x"/>
                                          </p:val>
                                        </p:tav>
                                      </p:tavLst>
                                    </p:anim>
                                    <p:anim calcmode="lin" valueType="num">
                                      <p:cBhvr additive="base">
                                        <p:cTn id="51" dur="500" fill="hold"/>
                                        <p:tgtEl>
                                          <p:spTgt spid="30"/>
                                        </p:tgtEl>
                                        <p:attrNameLst>
                                          <p:attrName>ppt_y</p:attrName>
                                        </p:attrNameLst>
                                      </p:cBhvr>
                                      <p:tavLst>
                                        <p:tav tm="0">
                                          <p:val>
                                            <p:strVal val="#ppt_y"/>
                                          </p:val>
                                        </p:tav>
                                        <p:tav tm="100000">
                                          <p:val>
                                            <p:strVal val="#ppt_y"/>
                                          </p:val>
                                        </p:tav>
                                      </p:tavLst>
                                    </p:anim>
                                  </p:childTnLst>
                                </p:cTn>
                              </p:par>
                            </p:childTnLst>
                          </p:cTn>
                        </p:par>
                        <p:par>
                          <p:cTn id="52" fill="hold">
                            <p:stCondLst>
                              <p:cond delay="500"/>
                            </p:stCondLst>
                            <p:childTnLst>
                              <p:par>
                                <p:cTn id="53" presetID="22" presetClass="entr" presetSubtype="8" fill="hold" grpId="0" nodeType="afterEffect">
                                  <p:stCondLst>
                                    <p:cond delay="0"/>
                                  </p:stCondLst>
                                  <p:childTnLst>
                                    <p:set>
                                      <p:cBhvr>
                                        <p:cTn id="54" dur="1" fill="hold">
                                          <p:stCondLst>
                                            <p:cond delay="0"/>
                                          </p:stCondLst>
                                        </p:cTn>
                                        <p:tgtEl>
                                          <p:spTgt spid="3">
                                            <p:bg/>
                                          </p:spTgt>
                                        </p:tgtEl>
                                        <p:attrNameLst>
                                          <p:attrName>style.visibility</p:attrName>
                                        </p:attrNameLst>
                                      </p:cBhvr>
                                      <p:to>
                                        <p:strVal val="visible"/>
                                      </p:to>
                                    </p:set>
                                    <p:animEffect transition="in" filter="wipe(left)">
                                      <p:cBhvr>
                                        <p:cTn id="55" dur="500"/>
                                        <p:tgtEl>
                                          <p:spTgt spid="3">
                                            <p:bg/>
                                          </p:spTgt>
                                        </p:tgtEl>
                                      </p:cBhvr>
                                    </p:animEffect>
                                  </p:childTnLst>
                                </p:cTn>
                              </p:par>
                              <p:par>
                                <p:cTn id="56" presetID="22" presetClass="entr" presetSubtype="8" fill="hold" grpId="0" nodeType="withEffect">
                                  <p:stCondLst>
                                    <p:cond delay="250"/>
                                  </p:stCondLst>
                                  <p:childTnLst>
                                    <p:set>
                                      <p:cBhvr>
                                        <p:cTn id="57" dur="1" fill="hold">
                                          <p:stCondLst>
                                            <p:cond delay="0"/>
                                          </p:stCondLst>
                                        </p:cTn>
                                        <p:tgtEl>
                                          <p:spTgt spid="3">
                                            <p:txEl>
                                              <p:pRg st="0" end="0"/>
                                            </p:txEl>
                                          </p:spTgt>
                                        </p:tgtEl>
                                        <p:attrNameLst>
                                          <p:attrName>style.visibility</p:attrName>
                                        </p:attrNameLst>
                                      </p:cBhvr>
                                      <p:to>
                                        <p:strVal val="visible"/>
                                      </p:to>
                                    </p:set>
                                    <p:animEffect transition="in" filter="wipe(left)">
                                      <p:cBhvr>
                                        <p:cTn id="58"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animBg="1"/>
      <p:bldP spid="19" grpId="0" animBg="1"/>
      <p:bldP spid="20" grpId="0" animBg="1"/>
      <p:bldP spid="28" grpId="0" animBg="1"/>
      <p:bldP spid="29" grpId="0" animBg="1"/>
      <p:bldP spid="30"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Divider full beed photo">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B7C66A6-7C45-90EA-2163-AF9BD6683C7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0" y="-15012"/>
            <a:ext cx="12192000" cy="6858000"/>
          </a:xfrm>
          <a:prstGeom prst="rect">
            <a:avLst/>
          </a:prstGeom>
        </p:spPr>
      </p:pic>
      <p:sp>
        <p:nvSpPr>
          <p:cNvPr id="19" name="Rectangle 18">
            <a:extLst>
              <a:ext uri="{FF2B5EF4-FFF2-40B4-BE49-F238E27FC236}">
                <a16:creationId xmlns:a16="http://schemas.microsoft.com/office/drawing/2014/main" id="{9153F382-9F95-25CD-B9C2-F9AA49243C31}"/>
              </a:ext>
            </a:extLst>
          </p:cNvPr>
          <p:cNvSpPr/>
          <p:nvPr userDrawn="1"/>
        </p:nvSpPr>
        <p:spPr>
          <a:xfrm rot="16200000">
            <a:off x="2962770" y="-2683370"/>
            <a:ext cx="6858000" cy="12224739"/>
          </a:xfrm>
          <a:prstGeom prst="rect">
            <a:avLst/>
          </a:prstGeom>
          <a:gradFill>
            <a:gsLst>
              <a:gs pos="0">
                <a:schemeClr val="bg1">
                  <a:alpha val="45024"/>
                </a:schemeClr>
              </a:gs>
              <a:gs pos="49000">
                <a:schemeClr val="bg1">
                  <a:alpha val="30000"/>
                </a:schemeClr>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288000" rtlCol="0" anchor="t" anchorCtr="0"/>
          <a:lstStyle/>
          <a:p>
            <a:pPr algn="ctr"/>
            <a:endParaRPr lang="en-US" sz="8000" b="1">
              <a:solidFill>
                <a:schemeClr val="bg2"/>
              </a:solidFill>
            </a:endParaRPr>
          </a:p>
        </p:txBody>
      </p:sp>
      <p:sp>
        <p:nvSpPr>
          <p:cNvPr id="5" name="Line 17">
            <a:extLst>
              <a:ext uri="{FF2B5EF4-FFF2-40B4-BE49-F238E27FC236}">
                <a16:creationId xmlns:a16="http://schemas.microsoft.com/office/drawing/2014/main" id="{74CCC701-514D-3E1D-55AB-C8C96C6E9486}"/>
              </a:ext>
            </a:extLst>
          </p:cNvPr>
          <p:cNvSpPr>
            <a:spLocks noChangeShapeType="1"/>
          </p:cNvSpPr>
          <p:nvPr userDrawn="1"/>
        </p:nvSpPr>
        <p:spPr bwMode="auto">
          <a:xfrm>
            <a:off x="10499627" y="-37124"/>
            <a:ext cx="0" cy="6909868"/>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Line 20">
            <a:extLst>
              <a:ext uri="{FF2B5EF4-FFF2-40B4-BE49-F238E27FC236}">
                <a16:creationId xmlns:a16="http://schemas.microsoft.com/office/drawing/2014/main" id="{67875C3A-0AE3-784B-7CD4-45B7FCF44AE9}"/>
              </a:ext>
            </a:extLst>
          </p:cNvPr>
          <p:cNvSpPr>
            <a:spLocks noChangeShapeType="1"/>
          </p:cNvSpPr>
          <p:nvPr userDrawn="1"/>
        </p:nvSpPr>
        <p:spPr bwMode="auto">
          <a:xfrm>
            <a:off x="7148741" y="0"/>
            <a:ext cx="0" cy="685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 name="Line 20">
            <a:extLst>
              <a:ext uri="{FF2B5EF4-FFF2-40B4-BE49-F238E27FC236}">
                <a16:creationId xmlns:a16="http://schemas.microsoft.com/office/drawing/2014/main" id="{C47CF262-4498-A982-C74C-340F955281B5}"/>
              </a:ext>
            </a:extLst>
          </p:cNvPr>
          <p:cNvSpPr>
            <a:spLocks noChangeShapeType="1"/>
          </p:cNvSpPr>
          <p:nvPr userDrawn="1"/>
        </p:nvSpPr>
        <p:spPr bwMode="auto">
          <a:xfrm>
            <a:off x="11111141" y="0"/>
            <a:ext cx="0" cy="685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7">
            <a:extLst>
              <a:ext uri="{FF2B5EF4-FFF2-40B4-BE49-F238E27FC236}">
                <a16:creationId xmlns:a16="http://schemas.microsoft.com/office/drawing/2014/main" id="{A774595E-65F2-C880-81C6-DAD167D21D50}"/>
              </a:ext>
            </a:extLst>
          </p:cNvPr>
          <p:cNvSpPr>
            <a:spLocks noChangeShapeType="1"/>
          </p:cNvSpPr>
          <p:nvPr userDrawn="1"/>
        </p:nvSpPr>
        <p:spPr bwMode="auto">
          <a:xfrm>
            <a:off x="724562" y="-37124"/>
            <a:ext cx="0" cy="6909868"/>
          </a:xfrm>
          <a:prstGeom prst="line">
            <a:avLst/>
          </a:prstGeom>
          <a:noFill/>
          <a:ln w="10795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Text Placeholder 19">
            <a:extLst>
              <a:ext uri="{FF2B5EF4-FFF2-40B4-BE49-F238E27FC236}">
                <a16:creationId xmlns:a16="http://schemas.microsoft.com/office/drawing/2014/main" id="{EF1A7863-8AB3-12F0-4D0E-37591484C23A}"/>
              </a:ext>
            </a:extLst>
          </p:cNvPr>
          <p:cNvSpPr>
            <a:spLocks noGrp="1"/>
          </p:cNvSpPr>
          <p:nvPr>
            <p:ph type="body" sz="quarter" idx="10"/>
          </p:nvPr>
        </p:nvSpPr>
        <p:spPr>
          <a:xfrm>
            <a:off x="1017528" y="2871017"/>
            <a:ext cx="5646738" cy="2212975"/>
          </a:xfrm>
        </p:spPr>
        <p:txBody>
          <a:bodyPr/>
          <a:lstStyle>
            <a:lvl1pPr>
              <a:lnSpc>
                <a:spcPct val="100000"/>
              </a:lnSpc>
              <a:spcBef>
                <a:spcPts val="600"/>
              </a:spcBef>
              <a:defRPr sz="5400">
                <a:solidFill>
                  <a:schemeClr val="tx1"/>
                </a:solidFill>
              </a:defRPr>
            </a:lvl1pPr>
            <a:lvl2pPr>
              <a:defRPr sz="7200">
                <a:solidFill>
                  <a:schemeClr val="tx1"/>
                </a:solidFill>
              </a:defRPr>
            </a:lvl2pPr>
            <a:lvl3pPr>
              <a:defRPr sz="7200">
                <a:solidFill>
                  <a:schemeClr val="tx1"/>
                </a:solidFill>
              </a:defRPr>
            </a:lvl3pPr>
            <a:lvl4pPr>
              <a:defRPr sz="7200">
                <a:solidFill>
                  <a:schemeClr val="tx1"/>
                </a:solidFill>
              </a:defRPr>
            </a:lvl4pPr>
            <a:lvl5pPr>
              <a:defRPr sz="7200">
                <a:solidFill>
                  <a:schemeClr val="tx1"/>
                </a:solidFill>
              </a:defRPr>
            </a:lvl5pPr>
          </a:lstStyle>
          <a:p>
            <a:pPr lvl="0"/>
            <a:r>
              <a:rPr lang="en-GB" dirty="0"/>
              <a:t>Click to edit Master text styles</a:t>
            </a:r>
            <a:endParaRPr lang="en-US" dirty="0"/>
          </a:p>
        </p:txBody>
      </p:sp>
    </p:spTree>
    <p:extLst>
      <p:ext uri="{BB962C8B-B14F-4D97-AF65-F5344CB8AC3E}">
        <p14:creationId xmlns:p14="http://schemas.microsoft.com/office/powerpoint/2010/main" val="219114841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fade">
                                      <p:cBhvr>
                                        <p:cTn id="7" dur="500"/>
                                        <p:tgtEl>
                                          <p:spTgt spid="20">
                                            <p:txEl>
                                              <p:pRg st="0" end="0"/>
                                            </p:txEl>
                                          </p:spTgt>
                                        </p:tgtEl>
                                      </p:cBhvr>
                                    </p:animEffect>
                                  </p:childTnLst>
                                </p:cTn>
                              </p:par>
                            </p:childTnLst>
                          </p:cTn>
                        </p:par>
                        <p:par>
                          <p:cTn id="8" fill="hold">
                            <p:stCondLst>
                              <p:cond delay="500"/>
                            </p:stCondLst>
                            <p:childTnLst>
                              <p:par>
                                <p:cTn id="9" presetID="2" presetClass="entr" presetSubtype="8" decel="5000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0-#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0-#ppt_w/2"/>
                                          </p:val>
                                        </p:tav>
                                        <p:tav tm="100000">
                                          <p:val>
                                            <p:strVal val="#ppt_x"/>
                                          </p:val>
                                        </p:tav>
                                      </p:tavLst>
                                    </p:anim>
                                    <p:anim calcmode="lin" valueType="num">
                                      <p:cBhvr additive="base">
                                        <p:cTn id="17" dur="500" fill="hold"/>
                                        <p:tgtEl>
                                          <p:spTgt spid="6"/>
                                        </p:tgtEl>
                                        <p:attrNameLst>
                                          <p:attrName>ppt_y</p:attrName>
                                        </p:attrNameLst>
                                      </p:cBhvr>
                                      <p:tavLst>
                                        <p:tav tm="0">
                                          <p:val>
                                            <p:strVal val="#ppt_y"/>
                                          </p:val>
                                        </p:tav>
                                        <p:tav tm="100000">
                                          <p:val>
                                            <p:strVal val="#ppt_y"/>
                                          </p:val>
                                        </p:tav>
                                      </p:tavLst>
                                    </p:anim>
                                  </p:childTnLst>
                                </p:cTn>
                              </p:par>
                              <p:par>
                                <p:cTn id="18" presetID="2" presetClass="entr" presetSubtype="8" decel="50000"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fill="hold"/>
                                        <p:tgtEl>
                                          <p:spTgt spid="5"/>
                                        </p:tgtEl>
                                        <p:attrNameLst>
                                          <p:attrName>ppt_x</p:attrName>
                                        </p:attrNameLst>
                                      </p:cBhvr>
                                      <p:tavLst>
                                        <p:tav tm="0">
                                          <p:val>
                                            <p:strVal val="0-#ppt_w/2"/>
                                          </p:val>
                                        </p:tav>
                                        <p:tav tm="100000">
                                          <p:val>
                                            <p:strVal val="#ppt_x"/>
                                          </p:val>
                                        </p:tav>
                                      </p:tavLst>
                                    </p:anim>
                                    <p:anim calcmode="lin" valueType="num">
                                      <p:cBhvr additive="base">
                                        <p:cTn id="21" dur="500" fill="hold"/>
                                        <p:tgtEl>
                                          <p:spTgt spid="5"/>
                                        </p:tgtEl>
                                        <p:attrNameLst>
                                          <p:attrName>ppt_y</p:attrName>
                                        </p:attrNameLst>
                                      </p:cBhvr>
                                      <p:tavLst>
                                        <p:tav tm="0">
                                          <p:val>
                                            <p:strVal val="#ppt_y"/>
                                          </p:val>
                                        </p:tav>
                                        <p:tav tm="100000">
                                          <p:val>
                                            <p:strVal val="#ppt_y"/>
                                          </p:val>
                                        </p:tav>
                                      </p:tavLst>
                                    </p:anim>
                                  </p:childTnLst>
                                </p:cTn>
                              </p:par>
                              <p:par>
                                <p:cTn id="22" presetID="2" presetClass="entr" presetSubtype="8" accel="50000" decel="50000"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0-#ppt_w/2"/>
                                          </p:val>
                                        </p:tav>
                                        <p:tav tm="100000">
                                          <p:val>
                                            <p:strVal val="#ppt_x"/>
                                          </p:val>
                                        </p:tav>
                                      </p:tavLst>
                                    </p:anim>
                                    <p:anim calcmode="lin" valueType="num">
                                      <p:cBhvr additive="base">
                                        <p:cTn id="25"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8" grpId="0" animBg="1"/>
      <p:bldP spid="20" grpId="0" build="p">
        <p:tmplLst>
          <p:tmpl lvl="1">
            <p:tnLst>
              <p:par>
                <p:cTn presetID="10" presetClass="entr" presetSubtype="0" fill="hold" nodeType="click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p>
            <a:fld id="{043C2FB7-9533-4568-9B8F-F5133F6949BD}" type="slidenum">
              <a:rPr lang="en-GB" smtClean="0"/>
              <a:pPr/>
              <a:t>‹#›</a:t>
            </a:fld>
            <a:endParaRPr lang="en-GB" dirty="0"/>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2"/>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 name="Footer Placeholder 1">
            <a:extLst>
              <a:ext uri="{FF2B5EF4-FFF2-40B4-BE49-F238E27FC236}">
                <a16:creationId xmlns:a16="http://schemas.microsoft.com/office/drawing/2014/main" id="{C54E0651-8645-BE4E-BC39-06B0F6630E73}"/>
              </a:ext>
            </a:extLst>
          </p:cNvPr>
          <p:cNvSpPr>
            <a:spLocks noGrp="1"/>
          </p:cNvSpPr>
          <p:nvPr>
            <p:ph type="ftr" sz="quarter" idx="26"/>
          </p:nvPr>
        </p:nvSpPr>
        <p:spPr/>
        <p:txBody>
          <a:bodyPr/>
          <a:lstStyle/>
          <a:p>
            <a:r>
              <a:rPr lang="en-GB"/>
              <a:t>Confidential / Internal</a:t>
            </a:r>
            <a:endParaRPr lang="en-GB" dirty="0"/>
          </a:p>
        </p:txBody>
      </p:sp>
    </p:spTree>
    <p:extLst>
      <p:ext uri="{BB962C8B-B14F-4D97-AF65-F5344CB8AC3E}">
        <p14:creationId xmlns:p14="http://schemas.microsoft.com/office/powerpoint/2010/main" val="1141481515"/>
      </p:ext>
    </p:extLst>
  </p:cSld>
  <p:clrMapOvr>
    <a:masterClrMapping/>
  </p:clrMapOvr>
  <p:extLst>
    <p:ext uri="{DCECCB84-F9BA-43D5-87BE-67443E8EF086}">
      <p15:sldGuideLst xmlns:p15="http://schemas.microsoft.com/office/powerpoint/2012/main"/>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Quote cyan">
    <p:bg>
      <p:bgRef idx="1001">
        <a:schemeClr val="bg2"/>
      </p:bgRef>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a:lvl1pPr>
          </a:lstStyle>
          <a:p>
            <a:r>
              <a:rPr lang="en-GB"/>
              <a:t>Confidential / Internal</a:t>
            </a:r>
            <a:endParaRPr lang="en-GB" dirty="0"/>
          </a:p>
        </p:txBody>
      </p:sp>
      <p:sp>
        <p:nvSpPr>
          <p:cNvPr id="5" name="Slide Number Placeholder 4"/>
          <p:cNvSpPr>
            <a:spLocks noGrp="1"/>
          </p:cNvSpPr>
          <p:nvPr>
            <p:ph type="sldNum" sz="quarter" idx="12"/>
          </p:nvPr>
        </p:nvSpPr>
        <p:spPr/>
        <p:txBody>
          <a:bodyPr/>
          <a:lstStyle/>
          <a:p>
            <a:fld id="{9C3ACAB3-CA36-4966-8A1D-076772D39D8D}" type="slidenum">
              <a:rPr lang="en-GB" smtClean="0"/>
              <a:t>‹#›</a:t>
            </a:fld>
            <a:endParaRPr lang="en-GB"/>
          </a:p>
        </p:txBody>
      </p:sp>
      <p:sp>
        <p:nvSpPr>
          <p:cNvPr id="9" name="Text Placeholder 3"/>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6" name="Line 11">
            <a:extLst>
              <a:ext uri="{FF2B5EF4-FFF2-40B4-BE49-F238E27FC236}">
                <a16:creationId xmlns:a16="http://schemas.microsoft.com/office/drawing/2014/main" id="{B15D4224-23B9-443A-83A4-0D643D83E21E}"/>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186338685"/>
      </p:ext>
    </p:extLst>
  </p:cSld>
  <p:clrMapOvr>
    <a:overrideClrMapping bg1="lt1" tx1="dk1" bg2="lt2" tx2="dk2" accent1="accent1" accent2="accent2" accent3="accent3" accent4="accent4" accent5="accent5" accent6="accent6" hlink="hlink" folHlink="folHlink"/>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Quote teal">
    <p:bg>
      <p:bgPr>
        <a:solidFill>
          <a:srgbClr val="10D6A6"/>
        </a:solidFill>
        <a:effectLst/>
      </p:bgPr>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a:lvl1pPr>
          </a:lstStyle>
          <a:p>
            <a:r>
              <a:rPr lang="en-GB"/>
              <a:t>Confidential / Internal</a:t>
            </a:r>
            <a:endParaRPr lang="en-GB" dirty="0"/>
          </a:p>
        </p:txBody>
      </p:sp>
      <p:sp>
        <p:nvSpPr>
          <p:cNvPr id="5" name="Slide Number Placeholder 4"/>
          <p:cNvSpPr>
            <a:spLocks noGrp="1"/>
          </p:cNvSpPr>
          <p:nvPr>
            <p:ph type="sldNum" sz="quarter" idx="12"/>
          </p:nvPr>
        </p:nvSpPr>
        <p:spPr/>
        <p:txBody>
          <a:bodyPr/>
          <a:lstStyle/>
          <a:p>
            <a:fld id="{9C3ACAB3-CA36-4966-8A1D-076772D39D8D}" type="slidenum">
              <a:rPr lang="en-GB" smtClean="0"/>
              <a:t>‹#›</a:t>
            </a:fld>
            <a:endParaRPr lang="en-GB"/>
          </a:p>
        </p:txBody>
      </p:sp>
      <p:sp>
        <p:nvSpPr>
          <p:cNvPr id="9" name="Text Placeholder 3"/>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6" name="Line 11">
            <a:extLst>
              <a:ext uri="{FF2B5EF4-FFF2-40B4-BE49-F238E27FC236}">
                <a16:creationId xmlns:a16="http://schemas.microsoft.com/office/drawing/2014/main" id="{B15D4224-23B9-443A-83A4-0D643D83E21E}"/>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814097727"/>
      </p:ext>
    </p:extLst>
  </p:cSld>
  <p:clrMapOvr>
    <a:overrideClrMapping bg1="lt1" tx1="dk1" bg2="lt2" tx2="dk2" accent1="accent1" accent2="accent2" accent3="accent3" accent4="accent4" accent5="accent5" accent6="accent6" hlink="hlink" folHlink="folHlink"/>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Quote green">
    <p:bg>
      <p:bgPr>
        <a:solidFill>
          <a:schemeClr val="accent3"/>
        </a:solidFill>
        <a:effectLst/>
      </p:bgPr>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a:lvl1pPr>
          </a:lstStyle>
          <a:p>
            <a:r>
              <a:rPr lang="en-GB"/>
              <a:t>Confidential / Internal</a:t>
            </a:r>
            <a:endParaRPr lang="en-GB" dirty="0"/>
          </a:p>
        </p:txBody>
      </p:sp>
      <p:sp>
        <p:nvSpPr>
          <p:cNvPr id="5" name="Slide Number Placeholder 4"/>
          <p:cNvSpPr>
            <a:spLocks noGrp="1"/>
          </p:cNvSpPr>
          <p:nvPr>
            <p:ph type="sldNum" sz="quarter" idx="12"/>
          </p:nvPr>
        </p:nvSpPr>
        <p:spPr/>
        <p:txBody>
          <a:bodyPr/>
          <a:lstStyle/>
          <a:p>
            <a:fld id="{9C3ACAB3-CA36-4966-8A1D-076772D39D8D}" type="slidenum">
              <a:rPr lang="en-GB" smtClean="0"/>
              <a:t>‹#›</a:t>
            </a:fld>
            <a:endParaRPr lang="en-GB"/>
          </a:p>
        </p:txBody>
      </p:sp>
      <p:sp>
        <p:nvSpPr>
          <p:cNvPr id="9" name="Text Placeholder 3"/>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6" name="Line 11">
            <a:extLst>
              <a:ext uri="{FF2B5EF4-FFF2-40B4-BE49-F238E27FC236}">
                <a16:creationId xmlns:a16="http://schemas.microsoft.com/office/drawing/2014/main" id="{B15D4224-23B9-443A-83A4-0D643D83E21E}"/>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724443148"/>
      </p:ext>
    </p:extLst>
  </p:cSld>
  <p:clrMapOvr>
    <a:overrideClrMapping bg1="lt1" tx1="dk1" bg2="lt2" tx2="dk2" accent1="accent1" accent2="accent2" accent3="accent3" accent4="accent4" accent5="accent5" accent6="accent6" hlink="hlink" folHlink="folHlink"/>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Quote yellow">
    <p:bg>
      <p:bgPr>
        <a:solidFill>
          <a:srgbClr val="F3E444"/>
        </a:solidFill>
        <a:effectLst/>
      </p:bgPr>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a:lvl1pPr>
          </a:lstStyle>
          <a:p>
            <a:r>
              <a:rPr lang="en-GB"/>
              <a:t>Confidential / Internal</a:t>
            </a:r>
            <a:endParaRPr lang="en-GB" dirty="0"/>
          </a:p>
        </p:txBody>
      </p:sp>
      <p:sp>
        <p:nvSpPr>
          <p:cNvPr id="5" name="Slide Number Placeholder 4"/>
          <p:cNvSpPr>
            <a:spLocks noGrp="1"/>
          </p:cNvSpPr>
          <p:nvPr>
            <p:ph type="sldNum" sz="quarter" idx="12"/>
          </p:nvPr>
        </p:nvSpPr>
        <p:spPr/>
        <p:txBody>
          <a:bodyPr/>
          <a:lstStyle/>
          <a:p>
            <a:fld id="{9C3ACAB3-CA36-4966-8A1D-076772D39D8D}" type="slidenum">
              <a:rPr lang="en-GB" smtClean="0"/>
              <a:t>‹#›</a:t>
            </a:fld>
            <a:endParaRPr lang="en-GB"/>
          </a:p>
        </p:txBody>
      </p:sp>
      <p:sp>
        <p:nvSpPr>
          <p:cNvPr id="9" name="Text Placeholder 3"/>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6" name="Line 11">
            <a:extLst>
              <a:ext uri="{FF2B5EF4-FFF2-40B4-BE49-F238E27FC236}">
                <a16:creationId xmlns:a16="http://schemas.microsoft.com/office/drawing/2014/main" id="{B15D4224-23B9-443A-83A4-0D643D83E21E}"/>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317600334"/>
      </p:ext>
    </p:extLst>
  </p:cSld>
  <p:clrMapOvr>
    <a:overrideClrMapping bg1="lt1" tx1="dk1" bg2="lt2" tx2="dk2" accent1="accent1" accent2="accent2" accent3="accent3" accent4="accent4" accent5="accent5" accent6="accent6" hlink="hlink" folHlink="folHlink"/>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Quote turmeric">
    <p:bg>
      <p:bgPr>
        <a:solidFill>
          <a:schemeClr val="accent5"/>
        </a:solidFill>
        <a:effectLst/>
      </p:bgPr>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a:lvl1pPr>
          </a:lstStyle>
          <a:p>
            <a:r>
              <a:rPr lang="en-GB"/>
              <a:t>Confidential / Internal</a:t>
            </a:r>
            <a:endParaRPr lang="en-GB" dirty="0"/>
          </a:p>
        </p:txBody>
      </p:sp>
      <p:sp>
        <p:nvSpPr>
          <p:cNvPr id="5" name="Slide Number Placeholder 4"/>
          <p:cNvSpPr>
            <a:spLocks noGrp="1"/>
          </p:cNvSpPr>
          <p:nvPr>
            <p:ph type="sldNum" sz="quarter" idx="12"/>
          </p:nvPr>
        </p:nvSpPr>
        <p:spPr/>
        <p:txBody>
          <a:bodyPr/>
          <a:lstStyle/>
          <a:p>
            <a:fld id="{9C3ACAB3-CA36-4966-8A1D-076772D39D8D}" type="slidenum">
              <a:rPr lang="en-GB" smtClean="0"/>
              <a:t>‹#›</a:t>
            </a:fld>
            <a:endParaRPr lang="en-GB"/>
          </a:p>
        </p:txBody>
      </p:sp>
      <p:sp>
        <p:nvSpPr>
          <p:cNvPr id="9" name="Text Placeholder 3"/>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6" name="Line 11">
            <a:extLst>
              <a:ext uri="{FF2B5EF4-FFF2-40B4-BE49-F238E27FC236}">
                <a16:creationId xmlns:a16="http://schemas.microsoft.com/office/drawing/2014/main" id="{B15D4224-23B9-443A-83A4-0D643D83E21E}"/>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268615728"/>
      </p:ext>
    </p:extLst>
  </p:cSld>
  <p:clrMapOvr>
    <a:overrideClrMapping bg1="lt1" tx1="dk1" bg2="lt2" tx2="dk2" accent1="accent1" accent2="accent2" accent3="accent3" accent4="accent4" accent5="accent5" accent6="accent6" hlink="hlink" folHlink="folHlink"/>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Quote coral">
    <p:bg>
      <p:bgPr>
        <a:solidFill>
          <a:schemeClr val="accent6"/>
        </a:solidFill>
        <a:effectLst/>
      </p:bgPr>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a:lvl1pPr>
          </a:lstStyle>
          <a:p>
            <a:r>
              <a:rPr lang="en-GB"/>
              <a:t>Confidential / Internal</a:t>
            </a:r>
            <a:endParaRPr lang="en-GB" dirty="0"/>
          </a:p>
        </p:txBody>
      </p:sp>
      <p:sp>
        <p:nvSpPr>
          <p:cNvPr id="5" name="Slide Number Placeholder 4"/>
          <p:cNvSpPr>
            <a:spLocks noGrp="1"/>
          </p:cNvSpPr>
          <p:nvPr>
            <p:ph type="sldNum" sz="quarter" idx="12"/>
          </p:nvPr>
        </p:nvSpPr>
        <p:spPr/>
        <p:txBody>
          <a:bodyPr/>
          <a:lstStyle/>
          <a:p>
            <a:fld id="{9C3ACAB3-CA36-4966-8A1D-076772D39D8D}" type="slidenum">
              <a:rPr lang="en-GB" smtClean="0"/>
              <a:t>‹#›</a:t>
            </a:fld>
            <a:endParaRPr lang="en-GB"/>
          </a:p>
        </p:txBody>
      </p:sp>
      <p:sp>
        <p:nvSpPr>
          <p:cNvPr id="9" name="Text Placeholder 3"/>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6" name="Line 11">
            <a:extLst>
              <a:ext uri="{FF2B5EF4-FFF2-40B4-BE49-F238E27FC236}">
                <a16:creationId xmlns:a16="http://schemas.microsoft.com/office/drawing/2014/main" id="{B15D4224-23B9-443A-83A4-0D643D83E21E}"/>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973667874"/>
      </p:ext>
    </p:extLst>
  </p:cSld>
  <p:clrMapOvr>
    <a:overrideClrMapping bg1="lt1" tx1="dk1" bg2="lt2" tx2="dk2" accent1="accent1" accent2="accent2" accent3="accent3" accent4="accent4" accent5="accent5" accent6="accent6" hlink="hlink" folHlink="folHlink"/>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Quote purple">
    <p:bg>
      <p:bgPr>
        <a:solidFill>
          <a:schemeClr val="accent4"/>
        </a:solidFill>
        <a:effectLst/>
      </p:bgPr>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a:lvl1pPr>
          </a:lstStyle>
          <a:p>
            <a:r>
              <a:rPr lang="en-GB"/>
              <a:t>Confidential / Internal</a:t>
            </a:r>
            <a:endParaRPr lang="en-GB" dirty="0"/>
          </a:p>
        </p:txBody>
      </p:sp>
      <p:sp>
        <p:nvSpPr>
          <p:cNvPr id="5" name="Slide Number Placeholder 4"/>
          <p:cNvSpPr>
            <a:spLocks noGrp="1"/>
          </p:cNvSpPr>
          <p:nvPr>
            <p:ph type="sldNum" sz="quarter" idx="12"/>
          </p:nvPr>
        </p:nvSpPr>
        <p:spPr/>
        <p:txBody>
          <a:bodyPr/>
          <a:lstStyle/>
          <a:p>
            <a:fld id="{9C3ACAB3-CA36-4966-8A1D-076772D39D8D}" type="slidenum">
              <a:rPr lang="en-GB" smtClean="0"/>
              <a:t>‹#›</a:t>
            </a:fld>
            <a:endParaRPr lang="en-GB"/>
          </a:p>
        </p:txBody>
      </p:sp>
      <p:sp>
        <p:nvSpPr>
          <p:cNvPr id="9" name="Text Placeholder 3"/>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6" name="Line 11">
            <a:extLst>
              <a:ext uri="{FF2B5EF4-FFF2-40B4-BE49-F238E27FC236}">
                <a16:creationId xmlns:a16="http://schemas.microsoft.com/office/drawing/2014/main" id="{B15D4224-23B9-443A-83A4-0D643D83E21E}"/>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088800776"/>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rge heading intro slide">
    <p:bg>
      <p:bgRef idx="1001">
        <a:schemeClr val="bg2"/>
      </p:bgRef>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624AB0E-67F9-4699-A062-C1A04E211DBF}"/>
              </a:ext>
            </a:extLst>
          </p:cNvPr>
          <p:cNvSpPr>
            <a:spLocks noGrp="1"/>
          </p:cNvSpPr>
          <p:nvPr>
            <p:ph type="ftr" sz="quarter" idx="11"/>
          </p:nvPr>
        </p:nvSpPr>
        <p:spPr>
          <a:xfrm>
            <a:off x="1318918" y="6483641"/>
            <a:ext cx="6148039" cy="144000"/>
          </a:xfrm>
        </p:spPr>
        <p:txBody>
          <a:bodyPr/>
          <a:lstStyle>
            <a:lvl1pPr>
              <a:defRPr>
                <a:solidFill>
                  <a:schemeClr val="tx1"/>
                </a:solidFill>
              </a:defRPr>
            </a:lvl1pPr>
          </a:lstStyle>
          <a:p>
            <a:r>
              <a:rPr lang="en-GB"/>
              <a:t>Confidential / Internal</a:t>
            </a:r>
            <a:endParaRPr lang="en-GB" dirty="0"/>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lvl1pPr>
              <a:defRPr>
                <a:solidFill>
                  <a:schemeClr val="tx1"/>
                </a:solidFill>
              </a:defRPr>
            </a:lvl1pPr>
          </a:lstStyle>
          <a:p>
            <a:fld id="{043C2FB7-9533-4568-9B8F-F5133F6949BD}" type="slidenum">
              <a:rPr lang="en-GB" smtClean="0"/>
              <a:pPr/>
              <a:t>‹#›</a:t>
            </a:fld>
            <a:endParaRPr lang="en-GB" dirty="0"/>
          </a:p>
        </p:txBody>
      </p:sp>
      <p:cxnSp>
        <p:nvCxnSpPr>
          <p:cNvPr id="6" name="Straight Connector 5">
            <a:extLst>
              <a:ext uri="{FF2B5EF4-FFF2-40B4-BE49-F238E27FC236}">
                <a16:creationId xmlns:a16="http://schemas.microsoft.com/office/drawing/2014/main" id="{47415A2E-26ED-BDF8-7ACE-ADA96373BBEE}"/>
              </a:ext>
            </a:extLst>
          </p:cNvPr>
          <p:cNvCxnSpPr>
            <a:cxnSpLocks/>
          </p:cNvCxnSpPr>
          <p:nvPr userDrawn="1"/>
        </p:nvCxnSpPr>
        <p:spPr>
          <a:xfrm>
            <a:off x="990564" y="1048644"/>
            <a:ext cx="0" cy="5809356"/>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EC9DA86-2F4E-B471-899F-E37C23281512}"/>
              </a:ext>
            </a:extLst>
          </p:cNvPr>
          <p:cNvCxnSpPr>
            <a:cxnSpLocks/>
          </p:cNvCxnSpPr>
          <p:nvPr userDrawn="1"/>
        </p:nvCxnSpPr>
        <p:spPr>
          <a:xfrm>
            <a:off x="8691132" y="1049867"/>
            <a:ext cx="0" cy="202688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6E802AD-20B0-1F61-C9A5-26A85E574E27}"/>
              </a:ext>
            </a:extLst>
          </p:cNvPr>
          <p:cNvCxnSpPr>
            <a:cxnSpLocks/>
          </p:cNvCxnSpPr>
          <p:nvPr userDrawn="1"/>
        </p:nvCxnSpPr>
        <p:spPr>
          <a:xfrm>
            <a:off x="9724065" y="1049867"/>
            <a:ext cx="0" cy="202688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88D73CE-2B70-D873-E2F8-000F4DFB2BC0}"/>
              </a:ext>
            </a:extLst>
          </p:cNvPr>
          <p:cNvCxnSpPr>
            <a:cxnSpLocks/>
          </p:cNvCxnSpPr>
          <p:nvPr userDrawn="1"/>
        </p:nvCxnSpPr>
        <p:spPr>
          <a:xfrm>
            <a:off x="10740065" y="1049867"/>
            <a:ext cx="0" cy="202688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 Placeholder 11">
            <a:extLst>
              <a:ext uri="{FF2B5EF4-FFF2-40B4-BE49-F238E27FC236}">
                <a16:creationId xmlns:a16="http://schemas.microsoft.com/office/drawing/2014/main" id="{A600635D-1829-152D-C967-F540D7A31D3B}"/>
              </a:ext>
            </a:extLst>
          </p:cNvPr>
          <p:cNvSpPr>
            <a:spLocks noGrp="1"/>
          </p:cNvSpPr>
          <p:nvPr>
            <p:ph type="body" sz="quarter" idx="13" hasCustomPrompt="1"/>
          </p:nvPr>
        </p:nvSpPr>
        <p:spPr>
          <a:xfrm>
            <a:off x="1296755" y="1841746"/>
            <a:ext cx="7088187" cy="1856727"/>
          </a:xfrm>
        </p:spPr>
        <p:txBody>
          <a:bodyPr>
            <a:spAutoFit/>
          </a:bodyPr>
          <a:lstStyle>
            <a:lvl1pPr>
              <a:lnSpc>
                <a:spcPts val="5000"/>
              </a:lnSpc>
              <a:spcBef>
                <a:spcPts val="0"/>
              </a:spcBef>
              <a:defRPr sz="13800">
                <a:solidFill>
                  <a:schemeClr val="tx1"/>
                </a:solidFill>
              </a:defRPr>
            </a:lvl1pPr>
            <a:lvl2pPr>
              <a:lnSpc>
                <a:spcPts val="5000"/>
              </a:lnSpc>
              <a:spcBef>
                <a:spcPts val="0"/>
              </a:spcBef>
              <a:defRPr sz="3200" b="1">
                <a:solidFill>
                  <a:schemeClr val="tx1"/>
                </a:solidFill>
              </a:defRPr>
            </a:lvl2pPr>
            <a:lvl3pPr marL="0" indent="0">
              <a:buNone/>
              <a:defRPr>
                <a:solidFill>
                  <a:schemeClr val="tx1"/>
                </a:solidFill>
              </a:defRPr>
            </a:lvl3pPr>
            <a:lvl4pPr>
              <a:defRPr>
                <a:solidFill>
                  <a:schemeClr val="tx1"/>
                </a:solidFill>
              </a:defRPr>
            </a:lvl4pPr>
            <a:lvl5pPr>
              <a:defRPr>
                <a:solidFill>
                  <a:schemeClr val="tx1"/>
                </a:solidFill>
              </a:defRPr>
            </a:lvl5pPr>
          </a:lstStyle>
          <a:p>
            <a:pPr lvl="0"/>
            <a:r>
              <a:rPr lang="en-GB" dirty="0"/>
              <a:t>Heading </a:t>
            </a:r>
          </a:p>
          <a:p>
            <a:pPr lvl="1"/>
            <a:r>
              <a:rPr lang="en-GB" dirty="0"/>
              <a:t>Subtitle</a:t>
            </a:r>
          </a:p>
          <a:p>
            <a:pPr lvl="1"/>
            <a:endParaRPr lang="en-GB" dirty="0"/>
          </a:p>
        </p:txBody>
      </p:sp>
      <p:sp>
        <p:nvSpPr>
          <p:cNvPr id="14" name="Text Placeholder 13">
            <a:extLst>
              <a:ext uri="{FF2B5EF4-FFF2-40B4-BE49-F238E27FC236}">
                <a16:creationId xmlns:a16="http://schemas.microsoft.com/office/drawing/2014/main" id="{2F6AE718-190E-4BF8-B13E-56FC7D7C2E49}"/>
              </a:ext>
            </a:extLst>
          </p:cNvPr>
          <p:cNvSpPr>
            <a:spLocks noGrp="1"/>
          </p:cNvSpPr>
          <p:nvPr>
            <p:ph type="body" sz="quarter" idx="14"/>
          </p:nvPr>
        </p:nvSpPr>
        <p:spPr>
          <a:xfrm>
            <a:off x="1318917" y="3830996"/>
            <a:ext cx="9421141" cy="2413000"/>
          </a:xfrm>
        </p:spPr>
        <p:txBody>
          <a:bodyPr/>
          <a:lstStyle>
            <a:lvl1pPr>
              <a:defRPr sz="2400" b="0"/>
            </a:lvl1pPr>
            <a:lvl2pPr>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947504880"/>
      </p:ext>
    </p:extLst>
  </p:cSld>
  <p:clrMapOvr>
    <a:overrideClrMapping bg1="dk1" tx1="lt1" bg2="dk2" tx2="lt2" accent1="accent1" accent2="accent2" accent3="accent3" accent4="accent4" accent5="accent5" accent6="accent6" hlink="hlink" folHlink="folHlink"/>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Quote blue">
    <p:bg>
      <p:bgRef idx="1001">
        <a:schemeClr val="bg2"/>
      </p:bgRef>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a:solidFill>
                  <a:schemeClr val="tx1"/>
                </a:solidFill>
              </a:defRPr>
            </a:lvl1pPr>
          </a:lstStyle>
          <a:p>
            <a:r>
              <a:rPr lang="en-GB"/>
              <a:t>Confidential / Internal</a:t>
            </a:r>
            <a:endParaRPr lang="en-GB" dirty="0"/>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9C3ACAB3-CA36-4966-8A1D-076772D39D8D}" type="slidenum">
              <a:rPr lang="en-GB" smtClean="0"/>
              <a:pPr/>
              <a:t>‹#›</a:t>
            </a:fld>
            <a:endParaRPr lang="en-GB"/>
          </a:p>
        </p:txBody>
      </p:sp>
      <p:sp>
        <p:nvSpPr>
          <p:cNvPr id="9" name="Text Placeholder 3"/>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6" name="Line 11">
            <a:extLst>
              <a:ext uri="{FF2B5EF4-FFF2-40B4-BE49-F238E27FC236}">
                <a16:creationId xmlns:a16="http://schemas.microsoft.com/office/drawing/2014/main" id="{B15D4224-23B9-443A-83A4-0D643D83E21E}"/>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279726107"/>
      </p:ext>
    </p:extLst>
  </p:cSld>
  <p:clrMapOvr>
    <a:overrideClrMapping bg1="dk1" tx1="lt1" bg2="dk2" tx2="lt2" accent1="accent1" accent2="accent2" accent3="accent3" accent4="accent4" accent5="accent5" accent6="accent6" hlink="hlink" folHlink="folHlink"/>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Quote with photo">
    <p:spTree>
      <p:nvGrpSpPr>
        <p:cNvPr id="1" name=""/>
        <p:cNvGrpSpPr/>
        <p:nvPr/>
      </p:nvGrpSpPr>
      <p:grpSpPr>
        <a:xfrm>
          <a:off x="0" y="0"/>
          <a:ext cx="0" cy="0"/>
          <a:chOff x="0" y="0"/>
          <a:chExt cx="0" cy="0"/>
        </a:xfrm>
      </p:grpSpPr>
      <p:pic>
        <p:nvPicPr>
          <p:cNvPr id="5" name="Picture 4" descr="A picture containing accessory, case, everyday carry, luggage and bags&#10;&#10;Description automatically generated">
            <a:extLst>
              <a:ext uri="{FF2B5EF4-FFF2-40B4-BE49-F238E27FC236}">
                <a16:creationId xmlns:a16="http://schemas.microsoft.com/office/drawing/2014/main" id="{0636045D-4C57-BBEB-22AC-F977F7E1EE6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412" t="403" r="14961" b="2952"/>
          <a:stretch/>
        </p:blipFill>
        <p:spPr>
          <a:xfrm rot="5400000">
            <a:off x="2666999" y="-2667001"/>
            <a:ext cx="6858002" cy="12192003"/>
          </a:xfrm>
          <a:prstGeom prst="rect">
            <a:avLst/>
          </a:prstGeom>
        </p:spPr>
      </p:pic>
      <p:pic>
        <p:nvPicPr>
          <p:cNvPr id="6" name="Graphic 5">
            <a:extLst>
              <a:ext uri="{FF2B5EF4-FFF2-40B4-BE49-F238E27FC236}">
                <a16:creationId xmlns:a16="http://schemas.microsoft.com/office/drawing/2014/main" id="{26A9E916-6FFD-2C4B-0A5F-1F107A140E1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938866" y="941915"/>
            <a:ext cx="1117601" cy="1117601"/>
          </a:xfrm>
          <a:prstGeom prst="rect">
            <a:avLst/>
          </a:prstGeom>
        </p:spPr>
      </p:pic>
      <p:pic>
        <p:nvPicPr>
          <p:cNvPr id="7" name="Graphic 6">
            <a:extLst>
              <a:ext uri="{FF2B5EF4-FFF2-40B4-BE49-F238E27FC236}">
                <a16:creationId xmlns:a16="http://schemas.microsoft.com/office/drawing/2014/main" id="{32574755-A813-A6B0-2C2A-E2A6DB5B57D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0800000">
            <a:off x="9135532" y="4710641"/>
            <a:ext cx="1117601" cy="1117601"/>
          </a:xfrm>
          <a:prstGeom prst="rect">
            <a:avLst/>
          </a:prstGeom>
        </p:spPr>
      </p:pic>
      <p:sp>
        <p:nvSpPr>
          <p:cNvPr id="8" name="Rectangle 7">
            <a:extLst>
              <a:ext uri="{FF2B5EF4-FFF2-40B4-BE49-F238E27FC236}">
                <a16:creationId xmlns:a16="http://schemas.microsoft.com/office/drawing/2014/main" id="{141BEB9E-E040-CE7F-180D-F661EED73E13}"/>
              </a:ext>
            </a:extLst>
          </p:cNvPr>
          <p:cNvSpPr/>
          <p:nvPr userDrawn="1"/>
        </p:nvSpPr>
        <p:spPr>
          <a:xfrm>
            <a:off x="1938866" y="2059516"/>
            <a:ext cx="8314267" cy="273896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4BD9AC3-C5E8-C905-AA19-433D5EBCAC7B}"/>
              </a:ext>
            </a:extLst>
          </p:cNvPr>
          <p:cNvSpPr/>
          <p:nvPr userDrawn="1"/>
        </p:nvSpPr>
        <p:spPr>
          <a:xfrm>
            <a:off x="3056467" y="941916"/>
            <a:ext cx="7196666" cy="1117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3E4B9E-205B-5611-41B3-C9E1176F940B}"/>
              </a:ext>
            </a:extLst>
          </p:cNvPr>
          <p:cNvSpPr/>
          <p:nvPr userDrawn="1"/>
        </p:nvSpPr>
        <p:spPr>
          <a:xfrm>
            <a:off x="1938866" y="4666723"/>
            <a:ext cx="7196666" cy="1117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61E4F5B8-5A3C-D549-7EA7-20757EAAD1FD}"/>
              </a:ext>
            </a:extLst>
          </p:cNvPr>
          <p:cNvCxnSpPr/>
          <p:nvPr userDrawn="1"/>
        </p:nvCxnSpPr>
        <p:spPr>
          <a:xfrm>
            <a:off x="2794000" y="4422775"/>
            <a:ext cx="6485467"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Text Placeholder 3">
            <a:extLst>
              <a:ext uri="{FF2B5EF4-FFF2-40B4-BE49-F238E27FC236}">
                <a16:creationId xmlns:a16="http://schemas.microsoft.com/office/drawing/2014/main" id="{64FB2DFF-4852-2D89-D560-FABF9FCA22D5}"/>
              </a:ext>
            </a:extLst>
          </p:cNvPr>
          <p:cNvSpPr>
            <a:spLocks noGrp="1"/>
          </p:cNvSpPr>
          <p:nvPr>
            <p:ph type="body" sz="half" idx="2"/>
          </p:nvPr>
        </p:nvSpPr>
        <p:spPr>
          <a:xfrm>
            <a:off x="2371725" y="941914"/>
            <a:ext cx="7439025" cy="3147474"/>
          </a:xfrm>
        </p:spPr>
        <p:txBody>
          <a:bodyPr anchor="b"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6" name="Text Placeholder 15">
            <a:extLst>
              <a:ext uri="{FF2B5EF4-FFF2-40B4-BE49-F238E27FC236}">
                <a16:creationId xmlns:a16="http://schemas.microsoft.com/office/drawing/2014/main" id="{183885AC-34B5-1C30-3A19-2C1EC34A9EDA}"/>
              </a:ext>
            </a:extLst>
          </p:cNvPr>
          <p:cNvSpPr>
            <a:spLocks noGrp="1"/>
          </p:cNvSpPr>
          <p:nvPr>
            <p:ph type="body" sz="quarter" idx="10" hasCustomPrompt="1"/>
          </p:nvPr>
        </p:nvSpPr>
        <p:spPr>
          <a:xfrm>
            <a:off x="2794000" y="4666724"/>
            <a:ext cx="6497204" cy="419624"/>
          </a:xfrm>
        </p:spPr>
        <p:txBody>
          <a:bodyPr/>
          <a:lstStyle>
            <a:lvl1pPr algn="ctr">
              <a:defRPr b="0"/>
            </a:lvl1pPr>
          </a:lstStyle>
          <a:p>
            <a:pPr lvl="0"/>
            <a:r>
              <a:rPr lang="en-GB" dirty="0"/>
              <a:t>Said someone 2023</a:t>
            </a:r>
          </a:p>
        </p:txBody>
      </p:sp>
    </p:spTree>
    <p:extLst>
      <p:ext uri="{BB962C8B-B14F-4D97-AF65-F5344CB8AC3E}">
        <p14:creationId xmlns:p14="http://schemas.microsoft.com/office/powerpoint/2010/main" val="3047781436"/>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Quote with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96000" y="0"/>
            <a:ext cx="6096000" cy="6858000"/>
          </a:xfrm>
          <a:noFill/>
        </p:spPr>
        <p:txBody>
          <a:bodyPr/>
          <a:lstStyle/>
          <a:p>
            <a:endParaRPr lang="en-GB"/>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p>
            <a:fld id="{043C2FB7-9533-4568-9B8F-F5133F6949BD}" type="slidenum">
              <a:rPr lang="en-GB" smtClean="0"/>
              <a:pPr/>
              <a:t>‹#›</a:t>
            </a:fld>
            <a:endParaRPr lang="en-GB" dirty="0"/>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614364" y="777240"/>
            <a:ext cx="5130447" cy="5040630"/>
          </a:xfrm>
        </p:spPr>
        <p:txBody>
          <a:bodyPr anchor="ctr" anchorCtr="0"/>
          <a:lstStyle>
            <a:lvl1pPr marL="0" indent="0" algn="ctr">
              <a:lnSpc>
                <a:spcPct val="90000"/>
              </a:lnSpc>
              <a:spcBef>
                <a:spcPts val="0"/>
              </a:spcBef>
              <a:buNone/>
              <a:defRPr sz="5400">
                <a:solidFill>
                  <a:schemeClr val="tx2"/>
                </a:solidFill>
              </a:defRPr>
            </a:lvl1pPr>
            <a:lvl2pPr marL="0" indent="0" algn="ctr">
              <a:spcBef>
                <a:spcPts val="1800"/>
              </a:spcBef>
              <a:buNone/>
              <a:defRPr sz="1200">
                <a:solidFill>
                  <a:schemeClr val="tx2"/>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 name="Footer Placeholder 1">
            <a:extLst>
              <a:ext uri="{FF2B5EF4-FFF2-40B4-BE49-F238E27FC236}">
                <a16:creationId xmlns:a16="http://schemas.microsoft.com/office/drawing/2014/main" id="{3A154AC7-6FF6-9D44-86B6-BE050D66F5D0}"/>
              </a:ext>
            </a:extLst>
          </p:cNvPr>
          <p:cNvSpPr>
            <a:spLocks noGrp="1"/>
          </p:cNvSpPr>
          <p:nvPr>
            <p:ph type="ftr" sz="quarter" idx="27"/>
          </p:nvPr>
        </p:nvSpPr>
        <p:spPr/>
        <p:txBody>
          <a:bodyPr/>
          <a:lstStyle/>
          <a:p>
            <a:r>
              <a:rPr lang="en-GB"/>
              <a:t>Confidential / Internal</a:t>
            </a:r>
            <a:endParaRPr lang="en-GB" dirty="0"/>
          </a:p>
        </p:txBody>
      </p:sp>
    </p:spTree>
    <p:extLst>
      <p:ext uri="{BB962C8B-B14F-4D97-AF65-F5344CB8AC3E}">
        <p14:creationId xmlns:p14="http://schemas.microsoft.com/office/powerpoint/2010/main" val="3099623373"/>
      </p:ext>
    </p:extLst>
  </p:cSld>
  <p:clrMapOvr>
    <a:masterClrMapping/>
  </p:clrMapOvr>
  <p:extLst>
    <p:ext uri="{DCECCB84-F9BA-43D5-87BE-67443E8EF086}">
      <p15:sldGuideLst xmlns:p15="http://schemas.microsoft.com/office/powerpoint/2012/main"/>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_Quote with image">
    <p:bg>
      <p:bgRef idx="1001">
        <a:schemeClr val="bg2"/>
      </p:bgRef>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96000" y="0"/>
            <a:ext cx="6096000" cy="6858000"/>
          </a:xfrm>
          <a:noFill/>
        </p:spPr>
        <p:txBody>
          <a:bodyPr/>
          <a:lstStyle/>
          <a:p>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solidFill>
                  <a:schemeClr val="tx1"/>
                </a:solidFill>
              </a:defRPr>
            </a:lvl1pPr>
          </a:lstStyle>
          <a:p>
            <a:r>
              <a:rPr lang="en-GB"/>
              <a:t>Confidential / Internal</a:t>
            </a:r>
            <a:endParaRPr lang="en-GB" dirty="0"/>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lvl1pPr>
              <a:defRPr>
                <a:solidFill>
                  <a:schemeClr val="tx1"/>
                </a:solidFill>
              </a:defRPr>
            </a:lvl1pPr>
          </a:lstStyle>
          <a:p>
            <a:fld id="{043C2FB7-9533-4568-9B8F-F5133F6949BD}" type="slidenum">
              <a:rPr lang="en-GB" smtClean="0"/>
              <a:pPr/>
              <a:t>‹#›</a:t>
            </a:fld>
            <a:endParaRPr lang="en-GB" dirty="0"/>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614364" y="777240"/>
            <a:ext cx="5130447" cy="5040630"/>
          </a:xfrm>
        </p:spPr>
        <p:txBody>
          <a:bodyPr anchor="ctr" anchorCtr="0"/>
          <a:lstStyle>
            <a:lvl1pPr marL="0" indent="0" algn="ctr">
              <a:lnSpc>
                <a:spcPct val="90000"/>
              </a:lnSpc>
              <a:spcBef>
                <a:spcPts val="0"/>
              </a:spcBef>
              <a:buNone/>
              <a:defRPr sz="54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37601848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Quote with image cyan">
    <p:bg>
      <p:bgRef idx="1001">
        <a:schemeClr val="bg2"/>
      </p:bgRef>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96000" y="0"/>
            <a:ext cx="6096000" cy="6858000"/>
          </a:xfrm>
          <a:noFill/>
        </p:spPr>
        <p:txBody>
          <a:bodyPr/>
          <a:lstStyle/>
          <a:p>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lvl1pPr>
          </a:lstStyle>
          <a:p>
            <a:r>
              <a:rPr lang="en-GB"/>
              <a:t>Confidential / Internal</a:t>
            </a:r>
            <a:endParaRPr lang="en-GB" dirty="0"/>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614364" y="777240"/>
            <a:ext cx="5130447" cy="5040630"/>
          </a:xfrm>
        </p:spPr>
        <p:txBody>
          <a:bodyPr anchor="ctr" anchorCtr="0"/>
          <a:lstStyle>
            <a:lvl1pPr marL="0" indent="0" algn="ctr">
              <a:lnSpc>
                <a:spcPct val="90000"/>
              </a:lnSpc>
              <a:spcBef>
                <a:spcPts val="0"/>
              </a:spcBef>
              <a:buNone/>
              <a:defRPr sz="54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a:p>
            <a:pPr lvl="1"/>
            <a:r>
              <a:rPr lang="en-US" dirty="0"/>
              <a:t>Said Someone</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10966884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hank you">
    <p:bg>
      <p:bgRef idx="1001">
        <a:schemeClr val="bg2"/>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F8A4570-3685-4E65-BC9F-C4C12A3BC51C}"/>
              </a:ext>
            </a:extLst>
          </p:cNvPr>
          <p:cNvSpPr>
            <a:spLocks noGrp="1"/>
          </p:cNvSpPr>
          <p:nvPr>
            <p:ph type="ctrTitle"/>
          </p:nvPr>
        </p:nvSpPr>
        <p:spPr>
          <a:xfrm>
            <a:off x="9428480" y="4626667"/>
            <a:ext cx="2072639" cy="1237665"/>
          </a:xfrm>
        </p:spPr>
        <p:txBody>
          <a:bodyPr anchor="b"/>
          <a:lstStyle>
            <a:lvl1pPr algn="l">
              <a:defRPr sz="1800">
                <a:solidFill>
                  <a:schemeClr val="tx2"/>
                </a:solidFill>
              </a:defRPr>
            </a:lvl1pPr>
          </a:lstStyle>
          <a:p>
            <a:r>
              <a:rPr lang="en-US" dirty="0"/>
              <a:t>Click to edit Master title style</a:t>
            </a:r>
            <a:endParaRPr lang="en-GB" dirty="0"/>
          </a:p>
        </p:txBody>
      </p:sp>
      <p:grpSp>
        <p:nvGrpSpPr>
          <p:cNvPr id="23" name="Group 22">
            <a:extLst>
              <a:ext uri="{FF2B5EF4-FFF2-40B4-BE49-F238E27FC236}">
                <a16:creationId xmlns:a16="http://schemas.microsoft.com/office/drawing/2014/main" id="{6C92CD6A-ED7E-4D35-BAE5-B97C92F3074F}"/>
              </a:ext>
            </a:extLst>
          </p:cNvPr>
          <p:cNvGrpSpPr/>
          <p:nvPr userDrawn="1"/>
        </p:nvGrpSpPr>
        <p:grpSpPr>
          <a:xfrm>
            <a:off x="2017181" y="1303185"/>
            <a:ext cx="1634069" cy="518287"/>
            <a:chOff x="2017181" y="1303185"/>
            <a:chExt cx="1634069" cy="518287"/>
          </a:xfrm>
        </p:grpSpPr>
        <p:sp>
          <p:nvSpPr>
            <p:cNvPr id="9" name="Freeform 26">
              <a:extLst>
                <a:ext uri="{FF2B5EF4-FFF2-40B4-BE49-F238E27FC236}">
                  <a16:creationId xmlns:a16="http://schemas.microsoft.com/office/drawing/2014/main" id="{DE99284C-E2AD-41A0-B242-1E9B0E84F25F}"/>
                </a:ext>
              </a:extLst>
            </p:cNvPr>
            <p:cNvSpPr>
              <a:spLocks noEditPoints="1"/>
            </p:cNvSpPr>
            <p:nvPr userDrawn="1"/>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7">
              <a:extLst>
                <a:ext uri="{FF2B5EF4-FFF2-40B4-BE49-F238E27FC236}">
                  <a16:creationId xmlns:a16="http://schemas.microsoft.com/office/drawing/2014/main" id="{0CD5324F-17E2-4E66-AA21-76F37C24938F}"/>
                </a:ext>
              </a:extLst>
            </p:cNvPr>
            <p:cNvSpPr>
              <a:spLocks/>
            </p:cNvSpPr>
            <p:nvPr userDrawn="1"/>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8">
              <a:extLst>
                <a:ext uri="{FF2B5EF4-FFF2-40B4-BE49-F238E27FC236}">
                  <a16:creationId xmlns:a16="http://schemas.microsoft.com/office/drawing/2014/main" id="{2F09C407-C933-46EC-A775-F239B921E6B4}"/>
                </a:ext>
              </a:extLst>
            </p:cNvPr>
            <p:cNvSpPr>
              <a:spLocks/>
            </p:cNvSpPr>
            <p:nvPr userDrawn="1"/>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29">
              <a:extLst>
                <a:ext uri="{FF2B5EF4-FFF2-40B4-BE49-F238E27FC236}">
                  <a16:creationId xmlns:a16="http://schemas.microsoft.com/office/drawing/2014/main" id="{A59C8678-39CD-4E1E-9EB3-8449273C6237}"/>
                </a:ext>
              </a:extLst>
            </p:cNvPr>
            <p:cNvSpPr>
              <a:spLocks noEditPoints="1"/>
            </p:cNvSpPr>
            <p:nvPr userDrawn="1"/>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0">
              <a:extLst>
                <a:ext uri="{FF2B5EF4-FFF2-40B4-BE49-F238E27FC236}">
                  <a16:creationId xmlns:a16="http://schemas.microsoft.com/office/drawing/2014/main" id="{DEF75281-66EA-467F-A645-DFF6A6EAA044}"/>
                </a:ext>
              </a:extLst>
            </p:cNvPr>
            <p:cNvSpPr>
              <a:spLocks noEditPoints="1"/>
            </p:cNvSpPr>
            <p:nvPr userDrawn="1"/>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31">
              <a:extLst>
                <a:ext uri="{FF2B5EF4-FFF2-40B4-BE49-F238E27FC236}">
                  <a16:creationId xmlns:a16="http://schemas.microsoft.com/office/drawing/2014/main" id="{3F5BD869-6564-4968-9490-1F853477E0EF}"/>
                </a:ext>
              </a:extLst>
            </p:cNvPr>
            <p:cNvSpPr>
              <a:spLocks noEditPoints="1"/>
            </p:cNvSpPr>
            <p:nvPr userDrawn="1"/>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2">
              <a:extLst>
                <a:ext uri="{FF2B5EF4-FFF2-40B4-BE49-F238E27FC236}">
                  <a16:creationId xmlns:a16="http://schemas.microsoft.com/office/drawing/2014/main" id="{3EDB1051-6B64-49E6-BD65-5CEB0B4F0D76}"/>
                </a:ext>
              </a:extLst>
            </p:cNvPr>
            <p:cNvSpPr>
              <a:spLocks noChangeArrowheads="1"/>
            </p:cNvSpPr>
            <p:nvPr userDrawn="1"/>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3">
              <a:extLst>
                <a:ext uri="{FF2B5EF4-FFF2-40B4-BE49-F238E27FC236}">
                  <a16:creationId xmlns:a16="http://schemas.microsoft.com/office/drawing/2014/main" id="{815CB7C1-6900-4996-AC9B-E3B32DB9D6F8}"/>
                </a:ext>
              </a:extLst>
            </p:cNvPr>
            <p:cNvSpPr>
              <a:spLocks noChangeArrowheads="1"/>
            </p:cNvSpPr>
            <p:nvPr userDrawn="1"/>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 name="Rectangle 34">
              <a:extLst>
                <a:ext uri="{FF2B5EF4-FFF2-40B4-BE49-F238E27FC236}">
                  <a16:creationId xmlns:a16="http://schemas.microsoft.com/office/drawing/2014/main" id="{2845D648-3776-4102-8D46-250B9C354EB3}"/>
                </a:ext>
              </a:extLst>
            </p:cNvPr>
            <p:cNvSpPr>
              <a:spLocks noChangeArrowheads="1"/>
            </p:cNvSpPr>
            <p:nvPr userDrawn="1"/>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18" name="Line 6">
            <a:extLst>
              <a:ext uri="{FF2B5EF4-FFF2-40B4-BE49-F238E27FC236}">
                <a16:creationId xmlns:a16="http://schemas.microsoft.com/office/drawing/2014/main" id="{EA373F53-53C4-474C-836E-61FF6B02D1D8}"/>
              </a:ext>
            </a:extLst>
          </p:cNvPr>
          <p:cNvSpPr>
            <a:spLocks noChangeShapeType="1"/>
          </p:cNvSpPr>
          <p:nvPr userDrawn="1"/>
        </p:nvSpPr>
        <p:spPr bwMode="auto">
          <a:xfrm>
            <a:off x="5092892"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7">
            <a:extLst>
              <a:ext uri="{FF2B5EF4-FFF2-40B4-BE49-F238E27FC236}">
                <a16:creationId xmlns:a16="http://schemas.microsoft.com/office/drawing/2014/main" id="{6BD4413F-62AD-4373-B07F-B9745E67D600}"/>
              </a:ext>
            </a:extLst>
          </p:cNvPr>
          <p:cNvSpPr>
            <a:spLocks noChangeShapeType="1"/>
          </p:cNvSpPr>
          <p:nvPr userDrawn="1"/>
        </p:nvSpPr>
        <p:spPr bwMode="auto">
          <a:xfrm>
            <a:off x="1099567" y="2100134"/>
            <a:ext cx="0" cy="3708000"/>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8">
            <a:extLst>
              <a:ext uri="{FF2B5EF4-FFF2-40B4-BE49-F238E27FC236}">
                <a16:creationId xmlns:a16="http://schemas.microsoft.com/office/drawing/2014/main" id="{D48B21F6-C545-4B7E-84E9-E19F01568154}"/>
              </a:ext>
            </a:extLst>
          </p:cNvPr>
          <p:cNvSpPr>
            <a:spLocks noChangeShapeType="1"/>
          </p:cNvSpPr>
          <p:nvPr userDrawn="1"/>
        </p:nvSpPr>
        <p:spPr bwMode="auto">
          <a:xfrm>
            <a:off x="4590543" y="2100134"/>
            <a:ext cx="0" cy="3708000"/>
          </a:xfrm>
          <a:prstGeom prst="line">
            <a:avLst/>
          </a:prstGeom>
          <a:noFill/>
          <a:ln w="2286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6">
            <a:extLst>
              <a:ext uri="{FF2B5EF4-FFF2-40B4-BE49-F238E27FC236}">
                <a16:creationId xmlns:a16="http://schemas.microsoft.com/office/drawing/2014/main" id="{53C271A6-1538-44A7-A8D2-BDBAEB4EAD35}"/>
              </a:ext>
            </a:extLst>
          </p:cNvPr>
          <p:cNvSpPr>
            <a:spLocks noChangeShapeType="1"/>
          </p:cNvSpPr>
          <p:nvPr userDrawn="1"/>
        </p:nvSpPr>
        <p:spPr bwMode="auto">
          <a:xfrm>
            <a:off x="11581808"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7">
            <a:extLst>
              <a:ext uri="{FF2B5EF4-FFF2-40B4-BE49-F238E27FC236}">
                <a16:creationId xmlns:a16="http://schemas.microsoft.com/office/drawing/2014/main" id="{972D9229-07E7-4BE5-9E2B-76A227B3BFE5}"/>
              </a:ext>
            </a:extLst>
          </p:cNvPr>
          <p:cNvSpPr>
            <a:spLocks noChangeShapeType="1"/>
          </p:cNvSpPr>
          <p:nvPr userDrawn="1"/>
        </p:nvSpPr>
        <p:spPr bwMode="auto">
          <a:xfrm>
            <a:off x="9095932" y="2100134"/>
            <a:ext cx="0" cy="3708000"/>
          </a:xfrm>
          <a:prstGeom prst="line">
            <a:avLst/>
          </a:prstGeom>
          <a:noFill/>
          <a:ln w="9525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 name="Line 6">
            <a:extLst>
              <a:ext uri="{FF2B5EF4-FFF2-40B4-BE49-F238E27FC236}">
                <a16:creationId xmlns:a16="http://schemas.microsoft.com/office/drawing/2014/main" id="{AD03812C-3733-40A5-93C6-D4C25C670C9D}"/>
              </a:ext>
            </a:extLst>
          </p:cNvPr>
          <p:cNvSpPr>
            <a:spLocks noChangeShapeType="1"/>
          </p:cNvSpPr>
          <p:nvPr userDrawn="1"/>
        </p:nvSpPr>
        <p:spPr bwMode="auto">
          <a:xfrm>
            <a:off x="2079436" y="2100134"/>
            <a:ext cx="0" cy="370800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86627881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3660" userDrawn="1">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type="blank" preserve="1">
  <p:cSld name="Footer only navy">
    <p:bg>
      <p:bgRef idx="1001">
        <a:schemeClr val="bg2"/>
      </p:bgRef>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624AB0E-67F9-4699-A062-C1A04E211DBF}"/>
              </a:ext>
            </a:extLst>
          </p:cNvPr>
          <p:cNvSpPr>
            <a:spLocks noGrp="1"/>
          </p:cNvSpPr>
          <p:nvPr>
            <p:ph type="ftr" sz="quarter" idx="11"/>
          </p:nvPr>
        </p:nvSpPr>
        <p:spPr/>
        <p:txBody>
          <a:bodyPr/>
          <a:lstStyle>
            <a:lvl1pPr>
              <a:defRPr>
                <a:solidFill>
                  <a:schemeClr val="tx1"/>
                </a:solidFill>
              </a:defRPr>
            </a:lvl1pPr>
          </a:lstStyle>
          <a:p>
            <a:r>
              <a:rPr lang="en-GB"/>
              <a:t>Confidential / Internal</a:t>
            </a:r>
            <a:endParaRPr lang="en-GB" dirty="0"/>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lvl1pPr>
              <a:defRPr>
                <a:solidFill>
                  <a:schemeClr val="tx1"/>
                </a:solidFill>
              </a:defRPr>
            </a:lvl1p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3173467806"/>
      </p:ext>
    </p:extLst>
  </p:cSld>
  <p:clrMapOvr>
    <a:overrideClrMapping bg1="dk1" tx1="lt1" bg2="dk2" tx2="lt2" accent1="accent1" accent2="accent2" accent3="accent3" accent4="accent4" accent5="accent5" accent6="accent6" hlink="hlink" folHlink="folHlink"/>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blank" preserve="1">
  <p:cSld name="Footer only whit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 name="Footer Placeholder 1">
            <a:extLst>
              <a:ext uri="{FF2B5EF4-FFF2-40B4-BE49-F238E27FC236}">
                <a16:creationId xmlns:a16="http://schemas.microsoft.com/office/drawing/2014/main" id="{12FC1DBB-0640-5743-80F5-ED9938C0842C}"/>
              </a:ext>
            </a:extLst>
          </p:cNvPr>
          <p:cNvSpPr>
            <a:spLocks noGrp="1"/>
          </p:cNvSpPr>
          <p:nvPr>
            <p:ph type="ftr" sz="quarter" idx="13"/>
          </p:nvPr>
        </p:nvSpPr>
        <p:spPr/>
        <p:txBody>
          <a:bodyPr/>
          <a:lstStyle/>
          <a:p>
            <a:r>
              <a:rPr lang="en-GB"/>
              <a:t>Confidential / Internal</a:t>
            </a:r>
            <a:endParaRPr lang="en-GB" dirty="0"/>
          </a:p>
        </p:txBody>
      </p:sp>
    </p:spTree>
    <p:extLst>
      <p:ext uri="{BB962C8B-B14F-4D97-AF65-F5344CB8AC3E}">
        <p14:creationId xmlns:p14="http://schemas.microsoft.com/office/powerpoint/2010/main" val="178504614"/>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4126156"/>
      </p:ext>
    </p:extLst>
  </p:cSld>
  <p:clrMapOvr>
    <a:overrideClrMapping bg1="dk1" tx1="lt1" bg2="dk2" tx2="lt2" accent1="accent1" accent2="accent2" accent3="accent3" accent4="accent4" accent5="accent5" accent6="accent6" hlink="hlink" folHlink="folHlink"/>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Instructions 1">
    <p:spTree>
      <p:nvGrpSpPr>
        <p:cNvPr id="1" name=""/>
        <p:cNvGrpSpPr/>
        <p:nvPr/>
      </p:nvGrpSpPr>
      <p:grpSpPr>
        <a:xfrm>
          <a:off x="0" y="0"/>
          <a:ext cx="0" cy="0"/>
          <a:chOff x="0" y="0"/>
          <a:chExt cx="0" cy="0"/>
        </a:xfrm>
      </p:grpSpPr>
      <p:sp>
        <p:nvSpPr>
          <p:cNvPr id="22" name="TextBox 21"/>
          <p:cNvSpPr txBox="1"/>
          <p:nvPr userDrawn="1"/>
        </p:nvSpPr>
        <p:spPr>
          <a:xfrm>
            <a:off x="806400" y="1957388"/>
            <a:ext cx="4056200" cy="3919537"/>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This template was created with a master theme called Capita August 2019. Use this quick reference guide to help choose your layouts, add content, and format text and content elements. </a:t>
            </a:r>
          </a:p>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Getting started</a:t>
            </a:r>
            <a:br>
              <a:rPr kumimoji="0" lang="en-US" sz="18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You can modify any of the existing example slides in this template, or start with a fresh layout. </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Starting fresh</a:t>
            </a:r>
            <a:b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On the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Home tab</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click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New Slide</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and select the layout from the Capita Theme in the dropdown menu which appears to best suit your content. </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To change your layout</a:t>
            </a:r>
            <a:b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On the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Home tab</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click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Layout</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and select an option from the </a:t>
            </a:r>
            <a:r>
              <a:rPr kumimoji="0" lang="en-US" sz="1400" b="0" i="0" u="none" strike="noStrike" kern="1200" cap="none" spc="0" normalizeH="0" baseline="0" noProof="0" dirty="0" err="1">
                <a:ln>
                  <a:noFill/>
                </a:ln>
                <a:solidFill>
                  <a:schemeClr val="tx2"/>
                </a:solidFill>
                <a:effectLst/>
                <a:uLnTx/>
                <a:uFillTx/>
                <a:latin typeface="Arial Regular" charset="0"/>
                <a:ea typeface="Arial Regular" charset="0"/>
                <a:cs typeface="Arial Regular" charset="0"/>
              </a:rPr>
              <a:t>CapitaTheme</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in the dropdown menu. Your slide will adopt the newly selected format and content will shift accordingly.</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900" b="0" i="1"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Avoid stretching, shrinking and adding new elements to your layout. instead, select a predesigned layout that meets your needs. </a:t>
            </a:r>
            <a:br>
              <a:rPr kumimoji="0" lang="en-US" sz="900" b="0" i="1"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900" b="0" i="1"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This ensures consistency and prevents errors later on.</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endPar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endParaRP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endPar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endParaRPr>
          </a:p>
        </p:txBody>
      </p:sp>
      <p:sp>
        <p:nvSpPr>
          <p:cNvPr id="18" name="Line 11">
            <a:extLst>
              <a:ext uri="{FF2B5EF4-FFF2-40B4-BE49-F238E27FC236}">
                <a16:creationId xmlns:a16="http://schemas.microsoft.com/office/drawing/2014/main" id="{82A72A21-7934-4491-8AFF-5C59B8DA8626}"/>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TextBox 18">
            <a:extLst>
              <a:ext uri="{FF2B5EF4-FFF2-40B4-BE49-F238E27FC236}">
                <a16:creationId xmlns:a16="http://schemas.microsoft.com/office/drawing/2014/main" id="{1AFA15DE-30AD-4640-A44D-7B96B39EC318}"/>
              </a:ext>
            </a:extLst>
          </p:cNvPr>
          <p:cNvSpPr txBox="1"/>
          <p:nvPr userDrawn="1"/>
        </p:nvSpPr>
        <p:spPr>
          <a:xfrm>
            <a:off x="806400" y="207440"/>
            <a:ext cx="8115301" cy="228600"/>
          </a:xfrm>
          <a:prstGeom prst="rect">
            <a:avLst/>
          </a:prstGeom>
          <a:noFill/>
        </p:spPr>
        <p:txBody>
          <a:bodyPr wrap="square" lIns="0" tIns="0" rIns="0" bIns="0" rtlCol="0">
            <a:noAutofit/>
          </a:bodyPr>
          <a:lstStyle/>
          <a:p>
            <a:pPr>
              <a:lnSpc>
                <a:spcPct val="90000"/>
              </a:lnSpc>
            </a:pPr>
            <a:r>
              <a:rPr lang="en-US" sz="1400" b="0" dirty="0">
                <a:solidFill>
                  <a:schemeClr val="tx2"/>
                </a:solidFill>
              </a:rPr>
              <a:t>Quick reference guide</a:t>
            </a:r>
          </a:p>
        </p:txBody>
      </p:sp>
      <p:sp>
        <p:nvSpPr>
          <p:cNvPr id="20" name="Rectangle 19">
            <a:extLst>
              <a:ext uri="{FF2B5EF4-FFF2-40B4-BE49-F238E27FC236}">
                <a16:creationId xmlns:a16="http://schemas.microsoft.com/office/drawing/2014/main" id="{EF0E1C60-E9FB-4179-9731-37D5D5CD52ED}"/>
              </a:ext>
            </a:extLst>
          </p:cNvPr>
          <p:cNvSpPr/>
          <p:nvPr userDrawn="1"/>
        </p:nvSpPr>
        <p:spPr>
          <a:xfrm>
            <a:off x="806400" y="625655"/>
            <a:ext cx="1792157" cy="369332"/>
          </a:xfrm>
          <a:prstGeom prst="rect">
            <a:avLst/>
          </a:prstGeom>
        </p:spPr>
        <p:txBody>
          <a:bodyPr wrap="none" lIns="0" tIns="0" rIns="0" bIns="0">
            <a:spAutoFit/>
          </a:bodyPr>
          <a:lstStyle/>
          <a:p>
            <a:r>
              <a:rPr lang="en-US" sz="2400" b="1" dirty="0">
                <a:solidFill>
                  <a:schemeClr val="tx2"/>
                </a:solidFill>
              </a:rPr>
              <a:t>Introduction</a:t>
            </a:r>
          </a:p>
        </p:txBody>
      </p:sp>
      <p:pic>
        <p:nvPicPr>
          <p:cNvPr id="17" name="Picture 16" descr="A picture containing device, meter&#10;&#10;Description automatically generated">
            <a:extLst>
              <a:ext uri="{FF2B5EF4-FFF2-40B4-BE49-F238E27FC236}">
                <a16:creationId xmlns:a16="http://schemas.microsoft.com/office/drawing/2014/main" id="{CED4C42F-B79D-4DE8-9094-471BEC62AD7D}"/>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06400" y="979488"/>
            <a:ext cx="10584000" cy="800099"/>
          </a:xfrm>
          <a:prstGeom prst="rect">
            <a:avLst/>
          </a:prstGeom>
        </p:spPr>
      </p:pic>
      <p:pic>
        <p:nvPicPr>
          <p:cNvPr id="25" name="Picture 24" descr="A screenshot of a cell phone&#10;&#10;Description automatically generated">
            <a:extLst>
              <a:ext uri="{FF2B5EF4-FFF2-40B4-BE49-F238E27FC236}">
                <a16:creationId xmlns:a16="http://schemas.microsoft.com/office/drawing/2014/main" id="{74F40086-7D68-4F2B-A9B2-2FB6F58AD3B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84813" y="1957388"/>
            <a:ext cx="2088489" cy="4633416"/>
          </a:xfrm>
          <a:prstGeom prst="rect">
            <a:avLst/>
          </a:prstGeom>
          <a:ln>
            <a:noFill/>
          </a:ln>
          <a:effectLst/>
        </p:spPr>
      </p:pic>
      <p:pic>
        <p:nvPicPr>
          <p:cNvPr id="27" name="Picture 26" descr="A screenshot of a computer&#10;&#10;Description automatically generated">
            <a:extLst>
              <a:ext uri="{FF2B5EF4-FFF2-40B4-BE49-F238E27FC236}">
                <a16:creationId xmlns:a16="http://schemas.microsoft.com/office/drawing/2014/main" id="{5E4AB281-A4F7-4F75-B3F9-80E53DA33122}"/>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7923214" y="1964471"/>
            <a:ext cx="3132714" cy="4151321"/>
          </a:xfrm>
          <a:prstGeom prst="rect">
            <a:avLst/>
          </a:prstGeom>
          <a:ln w="12700">
            <a:noFill/>
          </a:ln>
          <a:effectLst/>
        </p:spPr>
      </p:pic>
      <p:sp>
        <p:nvSpPr>
          <p:cNvPr id="28" name="Rectangle 27">
            <a:extLst>
              <a:ext uri="{FF2B5EF4-FFF2-40B4-BE49-F238E27FC236}">
                <a16:creationId xmlns:a16="http://schemas.microsoft.com/office/drawing/2014/main" id="{CE123C39-98FE-4097-9E37-9FF88207D114}"/>
              </a:ext>
            </a:extLst>
          </p:cNvPr>
          <p:cNvSpPr/>
          <p:nvPr userDrawn="1"/>
        </p:nvSpPr>
        <p:spPr>
          <a:xfrm>
            <a:off x="1876425" y="1174432"/>
            <a:ext cx="269082" cy="593377"/>
          </a:xfrm>
          <a:prstGeom prst="rect">
            <a:avLst/>
          </a:prstGeom>
          <a:solidFill>
            <a:schemeClr val="bg2">
              <a:alpha val="1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a:extLst>
              <a:ext uri="{FF2B5EF4-FFF2-40B4-BE49-F238E27FC236}">
                <a16:creationId xmlns:a16="http://schemas.microsoft.com/office/drawing/2014/main" id="{A18EE3BA-5F3A-4F48-8A1F-E0C79FC0F78F}"/>
              </a:ext>
            </a:extLst>
          </p:cNvPr>
          <p:cNvSpPr/>
          <p:nvPr userDrawn="1"/>
        </p:nvSpPr>
        <p:spPr>
          <a:xfrm>
            <a:off x="2157411" y="1174433"/>
            <a:ext cx="492919" cy="174388"/>
          </a:xfrm>
          <a:prstGeom prst="rect">
            <a:avLst/>
          </a:prstGeom>
          <a:solidFill>
            <a:schemeClr val="tx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6F960805-EC4A-42A4-8D90-286673E76834}"/>
              </a:ext>
            </a:extLst>
          </p:cNvPr>
          <p:cNvSpPr/>
          <p:nvPr userDrawn="1"/>
        </p:nvSpPr>
        <p:spPr>
          <a:xfrm>
            <a:off x="5484812" y="2656060"/>
            <a:ext cx="2161983" cy="3949030"/>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9F2A68BA-4671-4598-8922-810AA6AC75AF}"/>
              </a:ext>
            </a:extLst>
          </p:cNvPr>
          <p:cNvSpPr/>
          <p:nvPr userDrawn="1"/>
        </p:nvSpPr>
        <p:spPr>
          <a:xfrm>
            <a:off x="7937150" y="2190207"/>
            <a:ext cx="3132714" cy="381685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062981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rge heading intro slide white">
    <p:bg>
      <p:bgPr>
        <a:solidFill>
          <a:schemeClr val="tx1"/>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624AB0E-67F9-4699-A062-C1A04E211DBF}"/>
              </a:ext>
            </a:extLst>
          </p:cNvPr>
          <p:cNvSpPr>
            <a:spLocks noGrp="1"/>
          </p:cNvSpPr>
          <p:nvPr>
            <p:ph type="ftr" sz="quarter" idx="11"/>
          </p:nvPr>
        </p:nvSpPr>
        <p:spPr>
          <a:xfrm>
            <a:off x="1318918" y="6483641"/>
            <a:ext cx="6148039" cy="144000"/>
          </a:xfrm>
        </p:spPr>
        <p:txBody>
          <a:bodyPr/>
          <a:lstStyle>
            <a:lvl1pPr>
              <a:defRPr>
                <a:solidFill>
                  <a:schemeClr val="bg2"/>
                </a:solidFill>
              </a:defRPr>
            </a:lvl1pPr>
          </a:lstStyle>
          <a:p>
            <a:r>
              <a:rPr lang="en-GB"/>
              <a:t>Confidential / Internal</a:t>
            </a:r>
            <a:endParaRPr lang="en-GB" dirty="0"/>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lvl1pPr>
              <a:defRPr>
                <a:solidFill>
                  <a:schemeClr val="bg2"/>
                </a:solidFill>
              </a:defRPr>
            </a:lvl1pPr>
          </a:lstStyle>
          <a:p>
            <a:fld id="{043C2FB7-9533-4568-9B8F-F5133F6949BD}" type="slidenum">
              <a:rPr lang="en-GB" smtClean="0"/>
              <a:pPr/>
              <a:t>‹#›</a:t>
            </a:fld>
            <a:endParaRPr lang="en-GB" dirty="0"/>
          </a:p>
        </p:txBody>
      </p:sp>
      <p:cxnSp>
        <p:nvCxnSpPr>
          <p:cNvPr id="6" name="Straight Connector 5">
            <a:extLst>
              <a:ext uri="{FF2B5EF4-FFF2-40B4-BE49-F238E27FC236}">
                <a16:creationId xmlns:a16="http://schemas.microsoft.com/office/drawing/2014/main" id="{47415A2E-26ED-BDF8-7ACE-ADA96373BBEE}"/>
              </a:ext>
            </a:extLst>
          </p:cNvPr>
          <p:cNvCxnSpPr>
            <a:cxnSpLocks/>
          </p:cNvCxnSpPr>
          <p:nvPr userDrawn="1"/>
        </p:nvCxnSpPr>
        <p:spPr>
          <a:xfrm>
            <a:off x="990564" y="1048644"/>
            <a:ext cx="0" cy="5809356"/>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EC9DA86-2F4E-B471-899F-E37C23281512}"/>
              </a:ext>
            </a:extLst>
          </p:cNvPr>
          <p:cNvCxnSpPr>
            <a:cxnSpLocks/>
          </p:cNvCxnSpPr>
          <p:nvPr userDrawn="1"/>
        </p:nvCxnSpPr>
        <p:spPr>
          <a:xfrm>
            <a:off x="8691132" y="1049867"/>
            <a:ext cx="0" cy="202688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6E802AD-20B0-1F61-C9A5-26A85E574E27}"/>
              </a:ext>
            </a:extLst>
          </p:cNvPr>
          <p:cNvCxnSpPr>
            <a:cxnSpLocks/>
          </p:cNvCxnSpPr>
          <p:nvPr userDrawn="1"/>
        </p:nvCxnSpPr>
        <p:spPr>
          <a:xfrm>
            <a:off x="9724065" y="1049867"/>
            <a:ext cx="0" cy="2026880"/>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88D73CE-2B70-D873-E2F8-000F4DFB2BC0}"/>
              </a:ext>
            </a:extLst>
          </p:cNvPr>
          <p:cNvCxnSpPr>
            <a:cxnSpLocks/>
          </p:cNvCxnSpPr>
          <p:nvPr userDrawn="1"/>
        </p:nvCxnSpPr>
        <p:spPr>
          <a:xfrm>
            <a:off x="10740065" y="1049867"/>
            <a:ext cx="0" cy="202688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12" name="Text Placeholder 11">
            <a:extLst>
              <a:ext uri="{FF2B5EF4-FFF2-40B4-BE49-F238E27FC236}">
                <a16:creationId xmlns:a16="http://schemas.microsoft.com/office/drawing/2014/main" id="{A600635D-1829-152D-C967-F540D7A31D3B}"/>
              </a:ext>
            </a:extLst>
          </p:cNvPr>
          <p:cNvSpPr>
            <a:spLocks noGrp="1"/>
          </p:cNvSpPr>
          <p:nvPr>
            <p:ph type="body" sz="quarter" idx="13" hasCustomPrompt="1"/>
          </p:nvPr>
        </p:nvSpPr>
        <p:spPr>
          <a:xfrm>
            <a:off x="1296755" y="1841746"/>
            <a:ext cx="7088187" cy="1856727"/>
          </a:xfrm>
        </p:spPr>
        <p:txBody>
          <a:bodyPr>
            <a:spAutoFit/>
          </a:bodyPr>
          <a:lstStyle>
            <a:lvl1pPr>
              <a:lnSpc>
                <a:spcPts val="5000"/>
              </a:lnSpc>
              <a:spcBef>
                <a:spcPts val="0"/>
              </a:spcBef>
              <a:defRPr sz="13800">
                <a:solidFill>
                  <a:schemeClr val="bg2"/>
                </a:solidFill>
              </a:defRPr>
            </a:lvl1pPr>
            <a:lvl2pPr>
              <a:lnSpc>
                <a:spcPts val="5000"/>
              </a:lnSpc>
              <a:spcBef>
                <a:spcPts val="0"/>
              </a:spcBef>
              <a:defRPr sz="3200" b="1">
                <a:solidFill>
                  <a:schemeClr val="bg2"/>
                </a:solidFill>
              </a:defRPr>
            </a:lvl2pPr>
            <a:lvl3pPr marL="0" indent="0">
              <a:buNone/>
              <a:defRPr>
                <a:solidFill>
                  <a:schemeClr val="tx1"/>
                </a:solidFill>
              </a:defRPr>
            </a:lvl3pPr>
            <a:lvl4pPr>
              <a:defRPr>
                <a:solidFill>
                  <a:schemeClr val="tx1"/>
                </a:solidFill>
              </a:defRPr>
            </a:lvl4pPr>
            <a:lvl5pPr>
              <a:defRPr>
                <a:solidFill>
                  <a:schemeClr val="tx1"/>
                </a:solidFill>
              </a:defRPr>
            </a:lvl5pPr>
          </a:lstStyle>
          <a:p>
            <a:pPr lvl="0"/>
            <a:r>
              <a:rPr lang="en-GB" dirty="0"/>
              <a:t>Heading </a:t>
            </a:r>
          </a:p>
          <a:p>
            <a:pPr lvl="1"/>
            <a:r>
              <a:rPr lang="en-GB" dirty="0"/>
              <a:t>Subtitle</a:t>
            </a:r>
          </a:p>
          <a:p>
            <a:pPr lvl="1"/>
            <a:endParaRPr lang="en-GB" dirty="0"/>
          </a:p>
        </p:txBody>
      </p:sp>
      <p:sp>
        <p:nvSpPr>
          <p:cNvPr id="14" name="Text Placeholder 13">
            <a:extLst>
              <a:ext uri="{FF2B5EF4-FFF2-40B4-BE49-F238E27FC236}">
                <a16:creationId xmlns:a16="http://schemas.microsoft.com/office/drawing/2014/main" id="{2F6AE718-190E-4BF8-B13E-56FC7D7C2E49}"/>
              </a:ext>
            </a:extLst>
          </p:cNvPr>
          <p:cNvSpPr>
            <a:spLocks noGrp="1"/>
          </p:cNvSpPr>
          <p:nvPr>
            <p:ph type="body" sz="quarter" idx="14"/>
          </p:nvPr>
        </p:nvSpPr>
        <p:spPr>
          <a:xfrm>
            <a:off x="1318917" y="3830996"/>
            <a:ext cx="9421141" cy="2413000"/>
          </a:xfrm>
        </p:spPr>
        <p:txBody>
          <a:bodyPr/>
          <a:lstStyle>
            <a:lvl1pPr>
              <a:defRPr sz="2400" b="0">
                <a:solidFill>
                  <a:schemeClr val="bg2"/>
                </a:solidFill>
              </a:defRPr>
            </a:lvl1pPr>
            <a:lvl2pPr>
              <a:defRPr>
                <a:solidFill>
                  <a:schemeClr val="bg2"/>
                </a:solidFill>
              </a:defRPr>
            </a:lvl2pPr>
            <a:lvl3pPr>
              <a:buClrTx/>
              <a:defRPr>
                <a:solidFill>
                  <a:schemeClr val="bg2"/>
                </a:solidFill>
              </a:defRPr>
            </a:lvl3pPr>
            <a:lvl4pPr>
              <a:buClrTx/>
              <a:defRPr>
                <a:solidFill>
                  <a:schemeClr val="bg2"/>
                </a:solidFill>
              </a:defRPr>
            </a:lvl4pPr>
            <a:lvl5pPr>
              <a:buClrTx/>
              <a:defRPr>
                <a:solidFill>
                  <a:schemeClr val="bg2"/>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67150617"/>
      </p:ext>
    </p:extLst>
  </p:cSld>
  <p:clrMapOvr>
    <a:overrideClrMapping bg1="dk1" tx1="lt1" bg2="dk2" tx2="lt2" accent1="accent1" accent2="accent2" accent3="accent3" accent4="accent4" accent5="accent5" accent6="accent6" hlink="hlink" folHlink="folHlink"/>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Instructions 2">
    <p:spTree>
      <p:nvGrpSpPr>
        <p:cNvPr id="1" name=""/>
        <p:cNvGrpSpPr/>
        <p:nvPr/>
      </p:nvGrpSpPr>
      <p:grpSpPr>
        <a:xfrm>
          <a:off x="0" y="0"/>
          <a:ext cx="0" cy="0"/>
          <a:chOff x="0" y="0"/>
          <a:chExt cx="0" cy="0"/>
        </a:xfrm>
      </p:grpSpPr>
      <p:sp>
        <p:nvSpPr>
          <p:cNvPr id="22" name="TextBox 21"/>
          <p:cNvSpPr txBox="1"/>
          <p:nvPr userDrawn="1"/>
        </p:nvSpPr>
        <p:spPr>
          <a:xfrm>
            <a:off x="804863" y="2938463"/>
            <a:ext cx="4067176" cy="1231106"/>
          </a:xfrm>
          <a:prstGeom prst="rect">
            <a:avLst/>
          </a:prstGeom>
          <a:noFill/>
        </p:spPr>
        <p:txBody>
          <a:bodyPr wrap="square" lIns="0" tIns="0" rIns="0" bIns="0" rtlCol="0">
            <a:spAutoFit/>
          </a:bodyPr>
          <a:lstStyle/>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There is no need to manually style text when using the Capita Theme. Text styles,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including bullets</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are preset and can be found by using the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Indent tool</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Use the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Indent Less</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and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Indent More</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buttons in the </a:t>
            </a:r>
            <a:b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Home tab </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to navigate between preset text styles.</a:t>
            </a:r>
          </a:p>
        </p:txBody>
      </p:sp>
      <p:sp>
        <p:nvSpPr>
          <p:cNvPr id="17" name="TextBox 16">
            <a:extLst>
              <a:ext uri="{FF2B5EF4-FFF2-40B4-BE49-F238E27FC236}">
                <a16:creationId xmlns:a16="http://schemas.microsoft.com/office/drawing/2014/main" id="{7F092475-C4E8-4B87-8FDB-7AB2EEFECBA5}"/>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dirty="0">
                <a:solidFill>
                  <a:schemeClr val="tx2"/>
                </a:solidFill>
              </a:rPr>
              <a:t>Quick reference guide</a:t>
            </a:r>
          </a:p>
        </p:txBody>
      </p:sp>
      <p:sp>
        <p:nvSpPr>
          <p:cNvPr id="18" name="Line 11">
            <a:extLst>
              <a:ext uri="{FF2B5EF4-FFF2-40B4-BE49-F238E27FC236}">
                <a16:creationId xmlns:a16="http://schemas.microsoft.com/office/drawing/2014/main" id="{BB4C48B3-02BC-4895-A9FD-6CFD5D2AF5BE}"/>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TextBox 18">
            <a:extLst>
              <a:ext uri="{FF2B5EF4-FFF2-40B4-BE49-F238E27FC236}">
                <a16:creationId xmlns:a16="http://schemas.microsoft.com/office/drawing/2014/main" id="{BD3EF62D-FD75-4F3A-86D4-6EA3101BA798}"/>
              </a:ext>
            </a:extLst>
          </p:cNvPr>
          <p:cNvSpPr txBox="1"/>
          <p:nvPr userDrawn="1"/>
        </p:nvSpPr>
        <p:spPr>
          <a:xfrm>
            <a:off x="6091237" y="2938463"/>
            <a:ext cx="5295899" cy="2958141"/>
          </a:xfrm>
          <a:prstGeom prst="rect">
            <a:avLst/>
          </a:prstGeom>
          <a:solidFill>
            <a:schemeClr val="bg1">
              <a:lumMod val="95000"/>
            </a:schemeClr>
          </a:solidFill>
        </p:spPr>
        <p:txBody>
          <a:bodyPr wrap="square" lIns="252000" tIns="180000" rIns="324000" bIns="108000" rtlCol="0">
            <a:noAutofit/>
          </a:bodyPr>
          <a:lstStyle/>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tab pos="1524000" algn="l"/>
              </a:tabLst>
              <a:defRPr/>
            </a:pPr>
            <a:r>
              <a:rPr kumimoji="0" lang="en-US" sz="1800" b="1" i="0" u="none" strike="noStrike" kern="1200" cap="none" spc="0" normalizeH="0" baseline="0" noProof="0" dirty="0">
                <a:ln>
                  <a:noFill/>
                </a:ln>
                <a:solidFill>
                  <a:srgbClr val="02083C"/>
                </a:solidFill>
                <a:effectLst/>
                <a:uLnTx/>
                <a:uFillTx/>
                <a:latin typeface="+mn-lt"/>
                <a:ea typeface="+mn-ea"/>
                <a:cs typeface="+mn-cs"/>
              </a:rPr>
              <a:t>First Level  	</a:t>
            </a:r>
            <a:r>
              <a:rPr kumimoji="0" lang="en-US" sz="1200" b="0" i="0" u="none" strike="noStrike" kern="1200" cap="none" spc="0" normalizeH="0" baseline="0" noProof="0" dirty="0">
                <a:ln>
                  <a:noFill/>
                </a:ln>
                <a:solidFill>
                  <a:schemeClr val="tx1">
                    <a:lumMod val="50000"/>
                    <a:lumOff val="50000"/>
                  </a:schemeClr>
                </a:solidFill>
                <a:effectLst/>
                <a:uLnTx/>
                <a:uFillTx/>
                <a:latin typeface="+mn-lt"/>
                <a:ea typeface="+mn-ea"/>
                <a:cs typeface="+mn-cs"/>
              </a:rPr>
              <a:t>= Subheading</a:t>
            </a:r>
          </a:p>
          <a:p>
            <a:pPr marL="0" marR="0" lvl="1"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tab pos="1524000" algn="l"/>
              </a:tabLst>
              <a:defRPr/>
            </a:pPr>
            <a:r>
              <a:rPr kumimoji="0" lang="en-US" sz="1800" b="0" i="0" u="none" strike="noStrike" kern="1200" cap="none" spc="0" normalizeH="0" baseline="0" noProof="0" dirty="0">
                <a:ln>
                  <a:noFill/>
                </a:ln>
                <a:solidFill>
                  <a:srgbClr val="02083C"/>
                </a:solidFill>
                <a:effectLst/>
                <a:uLnTx/>
                <a:uFillTx/>
                <a:latin typeface="+mn-lt"/>
                <a:ea typeface="+mn-ea"/>
                <a:cs typeface="+mn-cs"/>
              </a:rPr>
              <a:t>Second level	</a:t>
            </a:r>
            <a:r>
              <a:rPr kumimoji="0" lang="en-US" sz="1200" b="0" i="0" u="none" strike="noStrike" kern="1200" cap="none" spc="0" normalizeH="0" baseline="0" noProof="0" dirty="0">
                <a:ln>
                  <a:noFill/>
                </a:ln>
                <a:solidFill>
                  <a:schemeClr val="tx1">
                    <a:lumMod val="50000"/>
                    <a:lumOff val="50000"/>
                  </a:schemeClr>
                </a:solidFill>
                <a:effectLst/>
                <a:uLnTx/>
                <a:uFillTx/>
                <a:latin typeface="+mn-lt"/>
                <a:ea typeface="+mn-ea"/>
                <a:cs typeface="+mn-cs"/>
              </a:rPr>
              <a:t>= Body text</a:t>
            </a:r>
            <a:endParaRPr kumimoji="0" lang="en-US" sz="18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a:p>
            <a:pPr marL="179388" marR="0" lvl="2" indent="-179388" algn="l" defTabSz="914400" rtl="0" eaLnBrk="1" fontAlgn="auto" latinLnBrk="0" hangingPunct="1">
              <a:lnSpc>
                <a:spcPct val="100000"/>
              </a:lnSpc>
              <a:spcBef>
                <a:spcPts val="600"/>
              </a:spcBef>
              <a:spcAft>
                <a:spcPts val="0"/>
              </a:spcAft>
              <a:buClr>
                <a:srgbClr val="02083C"/>
              </a:buClr>
              <a:buSzTx/>
              <a:buFont typeface="Arial" panose="020B0604020202020204" pitchFamily="34" charset="0"/>
              <a:buChar char="•"/>
              <a:tabLst>
                <a:tab pos="1524000" algn="l"/>
              </a:tabLst>
              <a:defRPr/>
            </a:pPr>
            <a:r>
              <a:rPr kumimoji="0" lang="en-US" sz="1800" b="0" i="0" u="none" strike="noStrike" kern="1200" cap="none" spc="0" normalizeH="0" baseline="0" noProof="0" dirty="0">
                <a:ln>
                  <a:noFill/>
                </a:ln>
                <a:solidFill>
                  <a:srgbClr val="02083C"/>
                </a:solidFill>
                <a:effectLst/>
                <a:uLnTx/>
                <a:uFillTx/>
                <a:latin typeface="+mn-lt"/>
                <a:ea typeface="+mn-ea"/>
                <a:cs typeface="+mn-cs"/>
              </a:rPr>
              <a:t>Third level	</a:t>
            </a:r>
            <a:r>
              <a:rPr kumimoji="0" lang="en-US" sz="1200" b="0" i="0" u="none" strike="noStrike" kern="1200" cap="none" spc="0" normalizeH="0" baseline="0" noProof="0" dirty="0">
                <a:ln>
                  <a:noFill/>
                </a:ln>
                <a:solidFill>
                  <a:schemeClr val="tx1">
                    <a:lumMod val="50000"/>
                    <a:lumOff val="50000"/>
                  </a:schemeClr>
                </a:solidFill>
                <a:effectLst/>
                <a:uLnTx/>
                <a:uFillTx/>
                <a:latin typeface="+mn-lt"/>
                <a:ea typeface="+mn-ea"/>
                <a:cs typeface="+mn-cs"/>
              </a:rPr>
              <a:t>= Bullet level one</a:t>
            </a:r>
            <a:endParaRPr kumimoji="0" lang="en-US" sz="18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a:p>
            <a:pPr marL="357188" marR="0" lvl="3" indent="-171450" algn="l" defTabSz="914400" rtl="0" eaLnBrk="1" fontAlgn="auto" latinLnBrk="0" hangingPunct="1">
              <a:lnSpc>
                <a:spcPct val="100000"/>
              </a:lnSpc>
              <a:spcBef>
                <a:spcPts val="300"/>
              </a:spcBef>
              <a:spcAft>
                <a:spcPts val="0"/>
              </a:spcAft>
              <a:buClr>
                <a:srgbClr val="02083C"/>
              </a:buClr>
              <a:buSzTx/>
              <a:buFont typeface="Arial" panose="020B0604020202020204" pitchFamily="34" charset="0"/>
              <a:buChar char="•"/>
              <a:tabLst>
                <a:tab pos="1524000" algn="l"/>
              </a:tabLst>
              <a:defRPr/>
            </a:pPr>
            <a:r>
              <a:rPr kumimoji="0" lang="en-US" sz="1400" b="0" i="0" u="none" strike="noStrike" kern="1200" cap="none" spc="0" normalizeH="0" baseline="0" noProof="0" dirty="0">
                <a:ln>
                  <a:noFill/>
                </a:ln>
                <a:solidFill>
                  <a:srgbClr val="02083C"/>
                </a:solidFill>
                <a:effectLst/>
                <a:uLnTx/>
                <a:uFillTx/>
                <a:latin typeface="+mn-lt"/>
                <a:ea typeface="+mn-ea"/>
                <a:cs typeface="+mn-cs"/>
              </a:rPr>
              <a:t>Fourth level	</a:t>
            </a:r>
            <a:r>
              <a:rPr kumimoji="0" lang="en-US" sz="1200" b="0" i="0" u="none" strike="noStrike" kern="1200" cap="none" spc="0" normalizeH="0" baseline="0" noProof="0" dirty="0">
                <a:ln>
                  <a:noFill/>
                </a:ln>
                <a:solidFill>
                  <a:schemeClr val="tx1">
                    <a:lumMod val="50000"/>
                    <a:lumOff val="50000"/>
                  </a:schemeClr>
                </a:solidFill>
                <a:effectLst/>
                <a:uLnTx/>
                <a:uFillTx/>
                <a:latin typeface="+mn-lt"/>
                <a:ea typeface="+mn-ea"/>
                <a:cs typeface="+mn-cs"/>
              </a:rPr>
              <a:t>= Bullet level  two</a:t>
            </a:r>
            <a:endParaRPr kumimoji="0" lang="en-US" sz="14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a:p>
            <a:pPr marL="536575" marR="0" lvl="4" indent="-182563" algn="l" defTabSz="914400" rtl="0" eaLnBrk="1" fontAlgn="auto" latinLnBrk="0" hangingPunct="1">
              <a:lnSpc>
                <a:spcPct val="100000"/>
              </a:lnSpc>
              <a:spcBef>
                <a:spcPts val="300"/>
              </a:spcBef>
              <a:spcAft>
                <a:spcPts val="0"/>
              </a:spcAft>
              <a:buClr>
                <a:srgbClr val="02083C"/>
              </a:buClr>
              <a:buSzTx/>
              <a:buFont typeface="Arial" panose="020B0604020202020204" pitchFamily="34" charset="0"/>
              <a:buChar char="•"/>
              <a:tabLst>
                <a:tab pos="1524000" algn="l"/>
              </a:tabLst>
              <a:defRPr/>
            </a:pPr>
            <a:r>
              <a:rPr kumimoji="0" lang="en-US" sz="1200" b="0" i="0" u="none" strike="noStrike" kern="1200" cap="none" spc="0" normalizeH="0" baseline="0" noProof="0" dirty="0">
                <a:ln>
                  <a:noFill/>
                </a:ln>
                <a:solidFill>
                  <a:srgbClr val="02083C"/>
                </a:solidFill>
                <a:effectLst/>
                <a:uLnTx/>
                <a:uFillTx/>
                <a:latin typeface="+mn-lt"/>
                <a:ea typeface="+mn-ea"/>
                <a:cs typeface="+mn-cs"/>
              </a:rPr>
              <a:t>Fifth level	</a:t>
            </a:r>
            <a:r>
              <a:rPr kumimoji="0" lang="en-US" sz="1200" b="0" i="0" u="none" strike="noStrike" kern="1200" cap="none" spc="0" normalizeH="0" baseline="0" noProof="0" dirty="0">
                <a:ln>
                  <a:noFill/>
                </a:ln>
                <a:solidFill>
                  <a:schemeClr val="tx1">
                    <a:lumMod val="50000"/>
                    <a:lumOff val="50000"/>
                  </a:schemeClr>
                </a:solidFill>
                <a:effectLst/>
                <a:uLnTx/>
                <a:uFillTx/>
                <a:latin typeface="+mn-lt"/>
                <a:ea typeface="+mn-ea"/>
                <a:cs typeface="+mn-cs"/>
              </a:rPr>
              <a:t>= Bullet level  three</a:t>
            </a:r>
          </a:p>
          <a:p>
            <a:pPr marL="0" marR="0" lvl="5" indent="0" algn="l" defTabSz="914400" rtl="0" eaLnBrk="1" fontAlgn="auto" latinLnBrk="0" hangingPunct="1">
              <a:lnSpc>
                <a:spcPct val="100000"/>
              </a:lnSpc>
              <a:spcBef>
                <a:spcPts val="500"/>
              </a:spcBef>
              <a:spcAft>
                <a:spcPts val="0"/>
              </a:spcAft>
              <a:buClr>
                <a:srgbClr val="02083C"/>
              </a:buClr>
              <a:buSzTx/>
              <a:buFont typeface="Arial" panose="020B0604020202020204" pitchFamily="34" charset="0"/>
              <a:buNone/>
              <a:tabLst>
                <a:tab pos="1524000" algn="l"/>
              </a:tabLst>
              <a:defRPr/>
            </a:pPr>
            <a:r>
              <a:rPr kumimoji="0" lang="en-US" sz="1200" b="0" i="1" u="none" strike="noStrike" kern="1200" cap="none" spc="0" normalizeH="0" baseline="0" noProof="0" dirty="0">
                <a:ln>
                  <a:noFill/>
                </a:ln>
                <a:solidFill>
                  <a:srgbClr val="02083C"/>
                </a:solidFill>
                <a:effectLst/>
                <a:uLnTx/>
                <a:uFillTx/>
                <a:latin typeface="+mn-lt"/>
                <a:ea typeface="+mn-ea"/>
                <a:cs typeface="+mn-cs"/>
              </a:rPr>
              <a:t>Sixth level	</a:t>
            </a:r>
            <a:r>
              <a:rPr kumimoji="0" lang="en-US" sz="1200" b="0" i="0" u="none" strike="noStrike" kern="1200" cap="none" spc="0" normalizeH="0" baseline="0" noProof="0" dirty="0">
                <a:ln>
                  <a:noFill/>
                </a:ln>
                <a:solidFill>
                  <a:schemeClr val="tx1">
                    <a:lumMod val="50000"/>
                    <a:lumOff val="50000"/>
                  </a:schemeClr>
                </a:solidFill>
                <a:effectLst/>
                <a:uLnTx/>
                <a:uFillTx/>
                <a:latin typeface="+mn-lt"/>
                <a:ea typeface="+mn-ea"/>
                <a:cs typeface="+mn-cs"/>
              </a:rPr>
              <a:t>= Captions/footnotes</a:t>
            </a:r>
            <a:endParaRPr kumimoji="0" lang="en-US" sz="1200" b="0" i="1" u="none" strike="noStrike" kern="1200" cap="none" spc="0" normalizeH="0" baseline="0" noProof="0" dirty="0">
              <a:ln>
                <a:noFill/>
              </a:ln>
              <a:solidFill>
                <a:schemeClr val="tx1">
                  <a:lumMod val="50000"/>
                  <a:lumOff val="50000"/>
                </a:schemeClr>
              </a:solidFill>
              <a:effectLst/>
              <a:uLnTx/>
              <a:uFillTx/>
              <a:latin typeface="+mn-lt"/>
              <a:ea typeface="+mn-ea"/>
              <a:cs typeface="+mn-cs"/>
            </a:endParaRPr>
          </a:p>
          <a:p>
            <a:pPr marL="0" marR="0" lvl="6" indent="0" algn="l" defTabSz="914400" rtl="0" eaLnBrk="1" fontAlgn="auto" latinLnBrk="0" hangingPunct="1">
              <a:lnSpc>
                <a:spcPct val="100000"/>
              </a:lnSpc>
              <a:spcBef>
                <a:spcPts val="1200"/>
              </a:spcBef>
              <a:spcAft>
                <a:spcPts val="0"/>
              </a:spcAft>
              <a:buClr>
                <a:srgbClr val="02083C"/>
              </a:buClr>
              <a:buSzTx/>
              <a:buFont typeface="Arial" panose="020B0604020202020204" pitchFamily="34" charset="0"/>
              <a:buNone/>
              <a:tabLst>
                <a:tab pos="1524000" algn="l"/>
              </a:tabLst>
              <a:defRPr/>
            </a:pPr>
            <a:r>
              <a:rPr kumimoji="0" lang="en-US" sz="1200" b="1" i="0" u="none" strike="noStrike" kern="1200" cap="all" spc="0" normalizeH="0" baseline="0" noProof="0" dirty="0">
                <a:ln>
                  <a:noFill/>
                </a:ln>
                <a:solidFill>
                  <a:srgbClr val="02083C"/>
                </a:solidFill>
                <a:effectLst/>
                <a:uLnTx/>
                <a:uFillTx/>
                <a:latin typeface="+mn-lt"/>
                <a:ea typeface="+mn-ea"/>
                <a:cs typeface="+mn-cs"/>
              </a:rPr>
              <a:t>Seventh level	</a:t>
            </a:r>
            <a:r>
              <a:rPr kumimoji="0" lang="en-US" sz="1200" b="0" i="0" u="none" strike="noStrike" kern="1200" cap="none" spc="0" normalizeH="0" baseline="0" noProof="0" dirty="0">
                <a:ln>
                  <a:noFill/>
                </a:ln>
                <a:solidFill>
                  <a:schemeClr val="tx1">
                    <a:lumMod val="50000"/>
                    <a:lumOff val="50000"/>
                  </a:schemeClr>
                </a:solidFill>
                <a:effectLst/>
                <a:uLnTx/>
                <a:uFillTx/>
                <a:latin typeface="+mn-lt"/>
                <a:ea typeface="+mn-ea"/>
                <a:cs typeface="+mn-cs"/>
              </a:rPr>
              <a:t>= Captions/footnotes Caps Bold</a:t>
            </a:r>
            <a:endParaRPr kumimoji="0" lang="en-US" sz="1200" b="1" i="0" u="none" strike="noStrike" kern="1200" cap="all" spc="0" normalizeH="0" baseline="0" noProof="0" dirty="0">
              <a:ln>
                <a:noFill/>
              </a:ln>
              <a:solidFill>
                <a:schemeClr val="tx1">
                  <a:lumMod val="50000"/>
                  <a:lumOff val="50000"/>
                </a:schemeClr>
              </a:solidFill>
              <a:effectLst/>
              <a:uLnTx/>
              <a:uFillTx/>
              <a:latin typeface="+mn-lt"/>
              <a:ea typeface="+mn-ea"/>
              <a:cs typeface="+mn-cs"/>
            </a:endParaRPr>
          </a:p>
          <a:p>
            <a:pPr marL="0" marR="0" lvl="7" indent="0" algn="l" defTabSz="914400" rtl="0" eaLnBrk="1" fontAlgn="auto" latinLnBrk="0" hangingPunct="1">
              <a:lnSpc>
                <a:spcPct val="100000"/>
              </a:lnSpc>
              <a:spcBef>
                <a:spcPts val="1200"/>
              </a:spcBef>
              <a:spcAft>
                <a:spcPts val="0"/>
              </a:spcAft>
              <a:buClr>
                <a:srgbClr val="02083C"/>
              </a:buClr>
              <a:buSzTx/>
              <a:buFont typeface="Arial" panose="020B0604020202020204" pitchFamily="34" charset="0"/>
              <a:buNone/>
              <a:tabLst>
                <a:tab pos="1524000" algn="l"/>
              </a:tabLst>
              <a:defRPr/>
            </a:pPr>
            <a:r>
              <a:rPr kumimoji="0" lang="en-US" sz="1200" b="0" i="0" u="none" strike="noStrike" kern="1200" cap="all" spc="0" normalizeH="0" baseline="0" noProof="0" dirty="0">
                <a:ln>
                  <a:noFill/>
                </a:ln>
                <a:solidFill>
                  <a:srgbClr val="02083C"/>
                </a:solidFill>
                <a:effectLst/>
                <a:uLnTx/>
                <a:uFillTx/>
                <a:latin typeface="+mn-lt"/>
                <a:ea typeface="+mn-ea"/>
                <a:cs typeface="+mn-cs"/>
              </a:rPr>
              <a:t>Eighth level	</a:t>
            </a:r>
            <a:r>
              <a:rPr kumimoji="0" lang="en-US" sz="1200" b="0" i="0" u="none" strike="noStrike" kern="1200" cap="none" spc="0" normalizeH="0" baseline="0" noProof="0" dirty="0">
                <a:ln>
                  <a:noFill/>
                </a:ln>
                <a:solidFill>
                  <a:schemeClr val="tx1">
                    <a:lumMod val="50000"/>
                    <a:lumOff val="50000"/>
                  </a:schemeClr>
                </a:solidFill>
                <a:effectLst/>
                <a:uLnTx/>
                <a:uFillTx/>
                <a:latin typeface="+mn-lt"/>
                <a:ea typeface="+mn-ea"/>
                <a:cs typeface="+mn-cs"/>
              </a:rPr>
              <a:t>= Captions/footnotes Caps </a:t>
            </a:r>
            <a:endParaRPr kumimoji="0" lang="en-US" sz="1200" b="0" i="0" u="none" strike="noStrike" kern="1200" cap="all" spc="0" normalizeH="0" baseline="0" noProof="0" dirty="0">
              <a:ln>
                <a:noFill/>
              </a:ln>
              <a:solidFill>
                <a:schemeClr val="tx1">
                  <a:lumMod val="50000"/>
                  <a:lumOff val="50000"/>
                </a:schemeClr>
              </a:solidFill>
              <a:effectLst/>
              <a:uLnTx/>
              <a:uFillTx/>
              <a:latin typeface="+mn-lt"/>
              <a:ea typeface="+mn-ea"/>
              <a:cs typeface="+mn-cs"/>
            </a:endParaRPr>
          </a:p>
          <a:p>
            <a:pPr marL="0" marR="0" lvl="8" indent="0" algn="l" defTabSz="914400" rtl="0" eaLnBrk="1" fontAlgn="auto" latinLnBrk="0" hangingPunct="1">
              <a:lnSpc>
                <a:spcPct val="90000"/>
              </a:lnSpc>
              <a:spcBef>
                <a:spcPts val="600"/>
              </a:spcBef>
              <a:spcAft>
                <a:spcPts val="0"/>
              </a:spcAft>
              <a:buClr>
                <a:srgbClr val="02083C"/>
              </a:buClr>
              <a:buSzTx/>
              <a:buFont typeface="Arial" panose="020B0604020202020204" pitchFamily="34" charset="0"/>
              <a:buNone/>
              <a:tabLst>
                <a:tab pos="1524000" algn="l"/>
              </a:tabLst>
              <a:defRPr/>
            </a:pPr>
            <a:r>
              <a:rPr kumimoji="0" lang="en-US" sz="900" b="0" i="0" u="none" strike="noStrike" kern="1200" cap="none" spc="0" normalizeH="0" baseline="0" noProof="0" dirty="0">
                <a:ln>
                  <a:noFill/>
                </a:ln>
                <a:solidFill>
                  <a:srgbClr val="02083C"/>
                </a:solidFill>
                <a:effectLst/>
                <a:uLnTx/>
                <a:uFillTx/>
                <a:latin typeface="+mn-lt"/>
                <a:ea typeface="+mn-ea"/>
                <a:cs typeface="+mn-cs"/>
              </a:rPr>
              <a:t>Ninth level	</a:t>
            </a:r>
            <a:r>
              <a:rPr kumimoji="0" lang="en-US" sz="1200" b="0" i="0" u="none" strike="noStrike" kern="1200" cap="none" spc="0" normalizeH="0" baseline="0" noProof="0" dirty="0">
                <a:ln>
                  <a:noFill/>
                </a:ln>
                <a:solidFill>
                  <a:schemeClr val="tx1">
                    <a:lumMod val="50000"/>
                    <a:lumOff val="50000"/>
                  </a:schemeClr>
                </a:solidFill>
                <a:effectLst/>
                <a:uLnTx/>
                <a:uFillTx/>
                <a:latin typeface="+mn-lt"/>
                <a:ea typeface="+mn-ea"/>
                <a:cs typeface="+mn-cs"/>
              </a:rPr>
              <a:t>= </a:t>
            </a:r>
            <a:r>
              <a:rPr kumimoji="0" lang="en-US" sz="1200" b="0" i="0" u="none" strike="noStrike" kern="1200" cap="none" spc="0" normalizeH="0" baseline="0" noProof="0" dirty="0" err="1">
                <a:ln>
                  <a:noFill/>
                </a:ln>
                <a:solidFill>
                  <a:schemeClr val="tx1">
                    <a:lumMod val="50000"/>
                    <a:lumOff val="50000"/>
                  </a:schemeClr>
                </a:solidFill>
                <a:effectLst/>
                <a:uLnTx/>
                <a:uFillTx/>
                <a:latin typeface="+mn-lt"/>
                <a:ea typeface="+mn-ea"/>
                <a:cs typeface="+mn-cs"/>
              </a:rPr>
              <a:t>Smallprint</a:t>
            </a:r>
            <a:r>
              <a:rPr kumimoji="0" lang="en-US" sz="1200" b="0" i="0" u="none" strike="noStrike" kern="1200" cap="none" spc="0" normalizeH="0" baseline="0" noProof="0" dirty="0">
                <a:ln>
                  <a:noFill/>
                </a:ln>
                <a:solidFill>
                  <a:schemeClr val="tx1">
                    <a:lumMod val="50000"/>
                    <a:lumOff val="50000"/>
                  </a:schemeClr>
                </a:solidFill>
                <a:effectLst/>
                <a:uLnTx/>
                <a:uFillTx/>
                <a:latin typeface="+mn-lt"/>
                <a:ea typeface="+mn-ea"/>
                <a:cs typeface="+mn-cs"/>
              </a:rPr>
              <a:t> 9pt</a:t>
            </a:r>
            <a:endParaRPr kumimoji="0" lang="en-US" sz="9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10" name="Rectangle 9">
            <a:extLst>
              <a:ext uri="{FF2B5EF4-FFF2-40B4-BE49-F238E27FC236}">
                <a16:creationId xmlns:a16="http://schemas.microsoft.com/office/drawing/2014/main" id="{7C9DAB74-D510-4A0E-A0EC-8A33EBF09195}"/>
              </a:ext>
            </a:extLst>
          </p:cNvPr>
          <p:cNvSpPr/>
          <p:nvPr userDrawn="1"/>
        </p:nvSpPr>
        <p:spPr>
          <a:xfrm>
            <a:off x="800919" y="625655"/>
            <a:ext cx="3164328" cy="369332"/>
          </a:xfrm>
          <a:prstGeom prst="rect">
            <a:avLst/>
          </a:prstGeom>
        </p:spPr>
        <p:txBody>
          <a:bodyPr wrap="none" lIns="0" tIns="0" rIns="0" bIns="0">
            <a:spAutoFit/>
          </a:bodyPr>
          <a:lstStyle/>
          <a:p>
            <a:r>
              <a:rPr lang="en-US" sz="2400" b="1" dirty="0">
                <a:solidFill>
                  <a:schemeClr val="tx2"/>
                </a:solidFill>
              </a:rPr>
              <a:t>Navigating text styles</a:t>
            </a:r>
          </a:p>
        </p:txBody>
      </p:sp>
      <p:pic>
        <p:nvPicPr>
          <p:cNvPr id="23" name="Picture 22" descr="A picture containing device, meter&#10;&#10;Description automatically generated">
            <a:extLst>
              <a:ext uri="{FF2B5EF4-FFF2-40B4-BE49-F238E27FC236}">
                <a16:creationId xmlns:a16="http://schemas.microsoft.com/office/drawing/2014/main" id="{2E9A5B43-D270-4E11-9B02-369B85862A8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06399" y="979487"/>
            <a:ext cx="10584000" cy="800100"/>
          </a:xfrm>
          <a:prstGeom prst="rect">
            <a:avLst/>
          </a:prstGeom>
        </p:spPr>
      </p:pic>
      <p:sp>
        <p:nvSpPr>
          <p:cNvPr id="24" name="Rectangle 23">
            <a:extLst>
              <a:ext uri="{FF2B5EF4-FFF2-40B4-BE49-F238E27FC236}">
                <a16:creationId xmlns:a16="http://schemas.microsoft.com/office/drawing/2014/main" id="{C693921F-6BE1-4432-8D8B-025AB3CFFE9A}"/>
              </a:ext>
            </a:extLst>
          </p:cNvPr>
          <p:cNvSpPr/>
          <p:nvPr userDrawn="1"/>
        </p:nvSpPr>
        <p:spPr>
          <a:xfrm>
            <a:off x="5017293" y="1223964"/>
            <a:ext cx="340519" cy="188117"/>
          </a:xfrm>
          <a:prstGeom prst="rect">
            <a:avLst/>
          </a:prstGeom>
          <a:solidFill>
            <a:schemeClr val="tx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6" name="Picture 45">
            <a:extLst>
              <a:ext uri="{FF2B5EF4-FFF2-40B4-BE49-F238E27FC236}">
                <a16:creationId xmlns:a16="http://schemas.microsoft.com/office/drawing/2014/main" id="{8FCE6E67-9BE9-4D36-8EC6-3D2F5B340CF3}"/>
              </a:ext>
            </a:extLst>
          </p:cNvPr>
          <p:cNvPicPr>
            <a:picLocks noChangeAspect="1"/>
          </p:cNvPicPr>
          <p:nvPr userDrawn="1"/>
        </p:nvPicPr>
        <p:blipFill>
          <a:blip r:embed="rId3">
            <a:extLst>
              <a:ext uri="{28A0092B-C50C-407E-A947-70E740481C1C}">
                <a14:useLocalDpi xmlns:a14="http://schemas.microsoft.com/office/drawing/2010/main"/>
              </a:ext>
            </a:extLst>
          </a:blip>
          <a:stretch/>
        </p:blipFill>
        <p:spPr>
          <a:xfrm>
            <a:off x="5203323" y="1193270"/>
            <a:ext cx="2047875" cy="1323975"/>
          </a:xfrm>
          <a:prstGeom prst="rect">
            <a:avLst/>
          </a:prstGeom>
        </p:spPr>
      </p:pic>
      <p:pic>
        <p:nvPicPr>
          <p:cNvPr id="47" name="Picture 46">
            <a:extLst>
              <a:ext uri="{FF2B5EF4-FFF2-40B4-BE49-F238E27FC236}">
                <a16:creationId xmlns:a16="http://schemas.microsoft.com/office/drawing/2014/main" id="{F644CC86-F22A-4778-A5A5-DD1692C17D55}"/>
              </a:ext>
            </a:extLst>
          </p:cNvPr>
          <p:cNvPicPr>
            <a:picLocks noChangeAspect="1"/>
          </p:cNvPicPr>
          <p:nvPr userDrawn="1"/>
        </p:nvPicPr>
        <p:blipFill>
          <a:blip r:embed="rId4">
            <a:extLst>
              <a:ext uri="{28A0092B-C50C-407E-A947-70E740481C1C}">
                <a14:useLocalDpi xmlns:a14="http://schemas.microsoft.com/office/drawing/2010/main"/>
              </a:ext>
            </a:extLst>
          </a:blip>
          <a:stretch/>
        </p:blipFill>
        <p:spPr>
          <a:xfrm>
            <a:off x="3155448" y="1193270"/>
            <a:ext cx="2047875" cy="1323975"/>
          </a:xfrm>
          <a:prstGeom prst="rect">
            <a:avLst/>
          </a:prstGeom>
        </p:spPr>
      </p:pic>
      <p:sp>
        <p:nvSpPr>
          <p:cNvPr id="48" name="Rectangle 47">
            <a:extLst>
              <a:ext uri="{FF2B5EF4-FFF2-40B4-BE49-F238E27FC236}">
                <a16:creationId xmlns:a16="http://schemas.microsoft.com/office/drawing/2014/main" id="{5FA619E1-2123-4C9B-92CA-661F2069437D}"/>
              </a:ext>
            </a:extLst>
          </p:cNvPr>
          <p:cNvSpPr/>
          <p:nvPr userDrawn="1"/>
        </p:nvSpPr>
        <p:spPr>
          <a:xfrm>
            <a:off x="5206012" y="1193270"/>
            <a:ext cx="206861" cy="219372"/>
          </a:xfrm>
          <a:prstGeom prst="rect">
            <a:avLst/>
          </a:prstGeom>
          <a:solidFill>
            <a:schemeClr val="tx2">
              <a:alpha val="3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a:extLst>
              <a:ext uri="{FF2B5EF4-FFF2-40B4-BE49-F238E27FC236}">
                <a16:creationId xmlns:a16="http://schemas.microsoft.com/office/drawing/2014/main" id="{0BF7C738-C4EE-439C-96A4-A994EFCB0D2E}"/>
              </a:ext>
            </a:extLst>
          </p:cNvPr>
          <p:cNvSpPr/>
          <p:nvPr userDrawn="1"/>
        </p:nvSpPr>
        <p:spPr>
          <a:xfrm>
            <a:off x="4994079" y="1193270"/>
            <a:ext cx="206861" cy="219372"/>
          </a:xfrm>
          <a:prstGeom prst="rect">
            <a:avLst/>
          </a:prstGeom>
          <a:solidFill>
            <a:schemeClr val="bg2">
              <a:alpha val="3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a:extLst>
              <a:ext uri="{FF2B5EF4-FFF2-40B4-BE49-F238E27FC236}">
                <a16:creationId xmlns:a16="http://schemas.microsoft.com/office/drawing/2014/main" id="{E1D7EDDB-E844-46E4-89F5-528F81A63A63}"/>
              </a:ext>
            </a:extLst>
          </p:cNvPr>
          <p:cNvSpPr/>
          <p:nvPr userDrawn="1"/>
        </p:nvSpPr>
        <p:spPr>
          <a:xfrm>
            <a:off x="5206012" y="2003968"/>
            <a:ext cx="2045186" cy="50881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a:extLst>
              <a:ext uri="{FF2B5EF4-FFF2-40B4-BE49-F238E27FC236}">
                <a16:creationId xmlns:a16="http://schemas.microsoft.com/office/drawing/2014/main" id="{9A10AD6B-B087-4F26-AB37-404244046F67}"/>
              </a:ext>
            </a:extLst>
          </p:cNvPr>
          <p:cNvSpPr/>
          <p:nvPr userDrawn="1"/>
        </p:nvSpPr>
        <p:spPr>
          <a:xfrm>
            <a:off x="3150685" y="2003967"/>
            <a:ext cx="2045493" cy="508811"/>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2" name="Connector: Elbow 51">
            <a:extLst>
              <a:ext uri="{FF2B5EF4-FFF2-40B4-BE49-F238E27FC236}">
                <a16:creationId xmlns:a16="http://schemas.microsoft.com/office/drawing/2014/main" id="{7055443B-3730-4CA9-91BA-103C00717E6C}"/>
              </a:ext>
            </a:extLst>
          </p:cNvPr>
          <p:cNvCxnSpPr>
            <a:stCxn id="49" idx="2"/>
            <a:endCxn id="51" idx="0"/>
          </p:cNvCxnSpPr>
          <p:nvPr userDrawn="1"/>
        </p:nvCxnSpPr>
        <p:spPr>
          <a:xfrm rot="5400000">
            <a:off x="4339809" y="1246265"/>
            <a:ext cx="591325" cy="924078"/>
          </a:xfrm>
          <a:prstGeom prst="bentConnector3">
            <a:avLst/>
          </a:prstGeom>
          <a:ln w="127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DF7097EC-56CB-4A7F-AB54-489E1394D630}"/>
              </a:ext>
            </a:extLst>
          </p:cNvPr>
          <p:cNvCxnSpPr>
            <a:cxnSpLocks/>
            <a:stCxn id="48" idx="2"/>
            <a:endCxn id="50" idx="0"/>
          </p:cNvCxnSpPr>
          <p:nvPr userDrawn="1"/>
        </p:nvCxnSpPr>
        <p:spPr>
          <a:xfrm rot="16200000" flipH="1">
            <a:off x="5473361" y="1248724"/>
            <a:ext cx="591326" cy="919162"/>
          </a:xfrm>
          <a:prstGeom prst="bentConnector3">
            <a:avLst>
              <a:gd name="adj1" fmla="val 50000"/>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4969929"/>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Instructions 3">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53FD60F-62BB-450D-808E-2B06F0909D2B}"/>
              </a:ext>
            </a:extLst>
          </p:cNvPr>
          <p:cNvSpPr/>
          <p:nvPr userDrawn="1"/>
        </p:nvSpPr>
        <p:spPr>
          <a:xfrm>
            <a:off x="4872037" y="1957388"/>
            <a:ext cx="6505576" cy="29416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p:cNvSpPr txBox="1"/>
          <p:nvPr userDrawn="1"/>
        </p:nvSpPr>
        <p:spPr>
          <a:xfrm>
            <a:off x="814387" y="1957387"/>
            <a:ext cx="3446463" cy="2941637"/>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Headings</a:t>
            </a:r>
            <a:b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Placeholders for slide titles exist on most slides. Do not rearrange or reformat these placeholders. If you do so accidentally, any reformatting can be returned to the original style by clicking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Reset</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in the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Home tab</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Footers</a:t>
            </a:r>
            <a:b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Ensure footers are consistent by building your presentation from only one theme. </a:t>
            </a:r>
            <a:b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1"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Do not edit footers on individual slides</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To add/edit footer content, go to the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Insert tab</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and click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Header &amp; Footer</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a:t>
            </a:r>
          </a:p>
        </p:txBody>
      </p:sp>
      <p:sp>
        <p:nvSpPr>
          <p:cNvPr id="8" name="TextBox 7"/>
          <p:cNvSpPr txBox="1"/>
          <p:nvPr userDrawn="1"/>
        </p:nvSpPr>
        <p:spPr>
          <a:xfrm>
            <a:off x="5088430" y="2131062"/>
            <a:ext cx="6102348" cy="2623818"/>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600"/>
              </a:spcBef>
              <a:spcAft>
                <a:spcPts val="0"/>
              </a:spcAft>
              <a:buClr>
                <a:srgbClr val="000000"/>
              </a:buClr>
              <a:buSzTx/>
              <a:buFontTx/>
              <a:buNone/>
              <a:tabLst/>
              <a:defRPr/>
            </a:pPr>
            <a:r>
              <a:rPr kumimoji="0" lang="en-US" sz="1100" b="1" i="0" u="none" strike="noStrike" kern="1200" cap="none" spc="0" normalizeH="0" baseline="0" noProof="0" dirty="0">
                <a:ln>
                  <a:noFill/>
                </a:ln>
                <a:solidFill>
                  <a:schemeClr val="tx2"/>
                </a:solidFill>
                <a:effectLst/>
                <a:uLnTx/>
                <a:uFillTx/>
                <a:latin typeface="+mn-lt"/>
                <a:ea typeface="Arial Regular" charset="0"/>
                <a:cs typeface="Arial Regular" charset="0"/>
              </a:rPr>
              <a:t>Misaligned headers and footers</a:t>
            </a:r>
            <a:br>
              <a:rPr kumimoji="0" lang="en-US" sz="1100" b="1" i="0" u="none" strike="noStrike" kern="1200" cap="none" spc="0" normalizeH="0" baseline="0" noProof="0" dirty="0">
                <a:ln>
                  <a:noFill/>
                </a:ln>
                <a:solidFill>
                  <a:schemeClr val="tx2"/>
                </a:solidFill>
                <a:effectLst/>
                <a:uLnTx/>
                <a:uFillTx/>
                <a:latin typeface="+mn-lt"/>
                <a:ea typeface="Arial Regular" charset="0"/>
                <a:cs typeface="Arial Regular" charset="0"/>
              </a:rPr>
            </a:b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Misaligned headers and footers occur from dragging in slides from other templates. </a:t>
            </a:r>
            <a:b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b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To realign broken footers, first ensure that all slides are based on ONE master theme. </a:t>
            </a:r>
          </a:p>
          <a:p>
            <a:pPr marL="0" marR="0" lvl="4" indent="0" algn="l" defTabSz="806846" rtl="0" eaLnBrk="1" fontAlgn="auto" latinLnBrk="0" hangingPunct="1">
              <a:lnSpc>
                <a:spcPct val="100000"/>
              </a:lnSpc>
              <a:spcBef>
                <a:spcPts val="600"/>
              </a:spcBef>
              <a:spcAft>
                <a:spcPts val="0"/>
              </a:spcAft>
              <a:buClr>
                <a:srgbClr val="000000"/>
              </a:buClr>
              <a:buSzTx/>
              <a:buFontTx/>
              <a:buNone/>
              <a:tabLst/>
              <a:defRPr/>
            </a:pPr>
            <a:r>
              <a:rPr kumimoji="0" lang="en-US" sz="1100" b="1" i="0" u="none" strike="noStrike" kern="1200" cap="none" spc="0" normalizeH="0" baseline="0" noProof="0" dirty="0">
                <a:ln>
                  <a:noFill/>
                </a:ln>
                <a:solidFill>
                  <a:schemeClr val="tx2"/>
                </a:solidFill>
                <a:effectLst/>
                <a:uLnTx/>
                <a:uFillTx/>
                <a:latin typeface="+mn-lt"/>
                <a:ea typeface="+mn-ea"/>
                <a:cs typeface="+mn-cs"/>
              </a:rPr>
              <a:t>1. </a:t>
            </a:r>
            <a:r>
              <a:rPr kumimoji="0" lang="en-US" sz="1100" b="0" i="0" u="none" strike="noStrike" kern="1200" cap="none" spc="0" normalizeH="0" baseline="0" noProof="0" dirty="0">
                <a:ln>
                  <a:noFill/>
                </a:ln>
                <a:solidFill>
                  <a:schemeClr val="tx2"/>
                </a:solidFill>
                <a:effectLst/>
                <a:uLnTx/>
                <a:uFillTx/>
                <a:latin typeface="+mn-lt"/>
                <a:ea typeface="+mn-ea"/>
                <a:cs typeface="+mn-cs"/>
              </a:rPr>
              <a:t>To make this process as simple as possible, delete the layouts that are NOT used in your presentation. From </a:t>
            </a:r>
            <a:r>
              <a:rPr kumimoji="0" lang="en-US" sz="1100" b="0" i="0" u="sng" strike="noStrike" kern="1200" cap="none" spc="0" normalizeH="0" baseline="0" noProof="0" dirty="0">
                <a:ln>
                  <a:noFill/>
                </a:ln>
                <a:solidFill>
                  <a:schemeClr val="tx2"/>
                </a:solidFill>
                <a:effectLst/>
                <a:uLnTx/>
                <a:uFillTx/>
                <a:latin typeface="+mn-lt"/>
                <a:ea typeface="+mn-ea"/>
                <a:cs typeface="+mn-cs"/>
              </a:rPr>
              <a:t>Slide Master view</a:t>
            </a:r>
            <a:r>
              <a:rPr kumimoji="0" lang="en-US" sz="1100" b="0" i="0" u="none" strike="noStrike" kern="1200" cap="none" spc="0" normalizeH="0" baseline="0" noProof="0" dirty="0">
                <a:ln>
                  <a:noFill/>
                </a:ln>
                <a:solidFill>
                  <a:schemeClr val="tx2"/>
                </a:solidFill>
                <a:effectLst/>
                <a:uLnTx/>
                <a:uFillTx/>
                <a:latin typeface="+mn-lt"/>
                <a:ea typeface="+mn-ea"/>
                <a:cs typeface="+mn-cs"/>
              </a:rPr>
              <a:t>, select all layouts in the master theme(s) and press the delete button. </a:t>
            </a:r>
            <a:r>
              <a:rPr kumimoji="0" lang="en-US" sz="1100" b="0" i="1" u="none" strike="noStrike" kern="1200" cap="none" spc="0" normalizeH="0" baseline="0" noProof="0" dirty="0">
                <a:ln>
                  <a:noFill/>
                </a:ln>
                <a:solidFill>
                  <a:schemeClr val="tx2"/>
                </a:solidFill>
                <a:effectLst/>
                <a:uLnTx/>
                <a:uFillTx/>
                <a:latin typeface="+mn-lt"/>
                <a:ea typeface="+mn-ea"/>
                <a:cs typeface="+mn-cs"/>
              </a:rPr>
              <a:t>Only the layouts that ARE used in your presentation will remain</a:t>
            </a:r>
            <a:r>
              <a:rPr kumimoji="0" lang="en-US" sz="1100" b="0" i="0" u="none" strike="noStrike" kern="1200" cap="none" spc="0" normalizeH="0" baseline="0" noProof="0" dirty="0">
                <a:ln>
                  <a:noFill/>
                </a:ln>
                <a:solidFill>
                  <a:schemeClr val="tx2"/>
                </a:solidFill>
                <a:effectLst/>
                <a:uLnTx/>
                <a:uFillTx/>
                <a:latin typeface="+mn-lt"/>
                <a:ea typeface="+mn-ea"/>
                <a:cs typeface="+mn-cs"/>
              </a:rPr>
              <a:t>.</a:t>
            </a:r>
            <a:r>
              <a:rPr kumimoji="0" lang="en-US" sz="1100" b="0" i="0" u="sng" strike="noStrike" kern="1200" cap="none" spc="0" normalizeH="0" baseline="0" noProof="0" dirty="0">
                <a:ln>
                  <a:noFill/>
                </a:ln>
                <a:solidFill>
                  <a:schemeClr val="tx2"/>
                </a:solidFill>
                <a:effectLst/>
                <a:uLnTx/>
                <a:uFillTx/>
                <a:latin typeface="+mn-lt"/>
                <a:ea typeface="+mn-ea"/>
                <a:cs typeface="+mn-cs"/>
              </a:rPr>
              <a:t> </a:t>
            </a:r>
            <a:endParaRPr kumimoji="0" lang="en-US" sz="1100" b="0" i="0" u="sng" strike="noStrike" kern="1200" cap="none" spc="0" normalizeH="0" baseline="0" noProof="0" dirty="0">
              <a:ln>
                <a:noFill/>
              </a:ln>
              <a:solidFill>
                <a:schemeClr val="tx2"/>
              </a:solidFill>
              <a:effectLst/>
              <a:uLnTx/>
              <a:uFillTx/>
              <a:latin typeface="+mn-lt"/>
              <a:ea typeface="Arial Regular" charset="0"/>
              <a:cs typeface="Arial Regular" charset="0"/>
            </a:endParaRPr>
          </a:p>
          <a:p>
            <a:pPr marL="0" marR="0" lvl="4" indent="0" algn="l" defTabSz="806846" rtl="0" eaLnBrk="1" fontAlgn="auto" latinLnBrk="0" hangingPunct="1">
              <a:lnSpc>
                <a:spcPct val="100000"/>
              </a:lnSpc>
              <a:spcBef>
                <a:spcPts val="600"/>
              </a:spcBef>
              <a:spcAft>
                <a:spcPts val="0"/>
              </a:spcAft>
              <a:buClr>
                <a:srgbClr val="000000"/>
              </a:buClr>
              <a:buSzTx/>
              <a:buFontTx/>
              <a:buNone/>
              <a:tabLst/>
              <a:defRPr/>
            </a:pPr>
            <a:r>
              <a:rPr kumimoji="0" lang="en-US" sz="1100" b="1" i="0" u="none" strike="noStrike" kern="1200" cap="none" spc="0" normalizeH="0" baseline="0" noProof="0" dirty="0">
                <a:ln>
                  <a:noFill/>
                </a:ln>
                <a:solidFill>
                  <a:schemeClr val="tx2"/>
                </a:solidFill>
                <a:effectLst/>
                <a:uLnTx/>
                <a:uFillTx/>
                <a:latin typeface="+mn-lt"/>
                <a:ea typeface="Arial Regular" charset="0"/>
                <a:cs typeface="Arial Regular" charset="0"/>
              </a:rPr>
              <a:t>2. </a:t>
            </a: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Now, find the layout in the master theme with a misaligned header or footer. Delete the header/footer placeholders on that layout. Next, from </a:t>
            </a:r>
            <a:r>
              <a:rPr kumimoji="0" lang="en-US" sz="1100" b="0" i="0" u="sng" strike="noStrike" kern="1200" cap="none" spc="0" normalizeH="0" baseline="0" noProof="0" dirty="0">
                <a:ln>
                  <a:noFill/>
                </a:ln>
                <a:solidFill>
                  <a:schemeClr val="tx2"/>
                </a:solidFill>
                <a:effectLst/>
                <a:uLnTx/>
                <a:uFillTx/>
                <a:latin typeface="+mn-lt"/>
                <a:ea typeface="Arial Regular" charset="0"/>
                <a:cs typeface="Arial Regular" charset="0"/>
              </a:rPr>
              <a:t>Slide Master view</a:t>
            </a: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 check the </a:t>
            </a:r>
            <a:r>
              <a:rPr kumimoji="0" lang="en-US" sz="1100" b="0" i="0" u="sng" strike="noStrike" kern="1200" cap="none" spc="0" normalizeH="0" baseline="0" noProof="0" dirty="0">
                <a:ln>
                  <a:noFill/>
                </a:ln>
                <a:solidFill>
                  <a:schemeClr val="tx2"/>
                </a:solidFill>
                <a:effectLst/>
                <a:uLnTx/>
                <a:uFillTx/>
                <a:latin typeface="+mn-lt"/>
                <a:ea typeface="Arial Regular" charset="0"/>
                <a:cs typeface="Arial Regular" charset="0"/>
              </a:rPr>
              <a:t>Header</a:t>
            </a:r>
            <a:br>
              <a:rPr kumimoji="0" lang="en-US" sz="1100" b="0" i="0" u="sng" strike="noStrike" kern="1200" cap="none" spc="0" normalizeH="0" baseline="0" noProof="0" dirty="0">
                <a:ln>
                  <a:noFill/>
                </a:ln>
                <a:solidFill>
                  <a:schemeClr val="tx2"/>
                </a:solidFill>
                <a:effectLst/>
                <a:uLnTx/>
                <a:uFillTx/>
                <a:latin typeface="+mn-lt"/>
                <a:ea typeface="Arial Regular" charset="0"/>
                <a:cs typeface="Arial Regular" charset="0"/>
              </a:rPr>
            </a:br>
            <a:r>
              <a:rPr kumimoji="0" lang="en-US" sz="1100" b="0" i="0" u="sng" strike="noStrike" kern="1200" cap="none" spc="0" normalizeH="0" baseline="0" noProof="0" dirty="0">
                <a:ln>
                  <a:noFill/>
                </a:ln>
                <a:solidFill>
                  <a:schemeClr val="tx2"/>
                </a:solidFill>
                <a:effectLst/>
                <a:uLnTx/>
                <a:uFillTx/>
                <a:latin typeface="+mn-lt"/>
                <a:ea typeface="Arial Regular" charset="0"/>
                <a:cs typeface="Arial Regular" charset="0"/>
              </a:rPr>
              <a:t>and/or Footer box</a:t>
            </a: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 to reset the placeholder(s). Repeat this for each layout as needed.</a:t>
            </a:r>
          </a:p>
          <a:p>
            <a:pPr marL="0" marR="0" lvl="4" indent="0" algn="l" defTabSz="806846" rtl="0" eaLnBrk="1" fontAlgn="auto" latinLnBrk="0" hangingPunct="1">
              <a:lnSpc>
                <a:spcPct val="100000"/>
              </a:lnSpc>
              <a:spcBef>
                <a:spcPts val="600"/>
              </a:spcBef>
              <a:spcAft>
                <a:spcPts val="0"/>
              </a:spcAft>
              <a:buClr>
                <a:srgbClr val="000000"/>
              </a:buClr>
              <a:buSzTx/>
              <a:buFontTx/>
              <a:buNone/>
              <a:tabLst/>
              <a:defRPr/>
            </a:pPr>
            <a:r>
              <a:rPr kumimoji="0" lang="en-US" sz="1100" b="1" i="0" u="none" strike="noStrike" kern="1200" cap="none" spc="0" normalizeH="0" baseline="0" noProof="0" dirty="0">
                <a:ln>
                  <a:noFill/>
                </a:ln>
                <a:solidFill>
                  <a:schemeClr val="tx2"/>
                </a:solidFill>
                <a:effectLst/>
                <a:uLnTx/>
                <a:uFillTx/>
                <a:latin typeface="+mn-lt"/>
                <a:ea typeface="Arial Regular" charset="0"/>
                <a:cs typeface="Arial Regular" charset="0"/>
              </a:rPr>
              <a:t>3. </a:t>
            </a: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To reset footers throughout the document, go to the </a:t>
            </a:r>
            <a:r>
              <a:rPr kumimoji="0" lang="en-US" sz="1100" b="0" i="0" u="sng" strike="noStrike" kern="1200" cap="none" spc="0" normalizeH="0" baseline="0" noProof="0" dirty="0">
                <a:ln>
                  <a:noFill/>
                </a:ln>
                <a:solidFill>
                  <a:schemeClr val="tx2"/>
                </a:solidFill>
                <a:effectLst/>
                <a:uLnTx/>
                <a:uFillTx/>
                <a:latin typeface="+mn-lt"/>
                <a:ea typeface="Arial Regular" charset="0"/>
                <a:cs typeface="Arial Regular" charset="0"/>
              </a:rPr>
              <a:t>Insert tab</a:t>
            </a: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 select </a:t>
            </a:r>
            <a:r>
              <a:rPr kumimoji="0" lang="en-US" sz="1100" b="0" i="0" u="sng" strike="noStrike" kern="1200" cap="none" spc="0" normalizeH="0" baseline="0" noProof="0" dirty="0">
                <a:ln>
                  <a:noFill/>
                </a:ln>
                <a:solidFill>
                  <a:schemeClr val="tx2"/>
                </a:solidFill>
                <a:effectLst/>
                <a:uLnTx/>
                <a:uFillTx/>
                <a:latin typeface="+mn-lt"/>
                <a:ea typeface="Arial Regular" charset="0"/>
                <a:cs typeface="Arial Regular" charset="0"/>
              </a:rPr>
              <a:t>Header &amp; Footer</a:t>
            </a: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 then uncheck all options and click </a:t>
            </a:r>
            <a:r>
              <a:rPr kumimoji="0" lang="en-US" sz="1100" b="0" i="0" u="sng" strike="noStrike" kern="1200" cap="none" spc="0" normalizeH="0" baseline="0" noProof="0" dirty="0">
                <a:ln>
                  <a:noFill/>
                </a:ln>
                <a:solidFill>
                  <a:schemeClr val="tx2"/>
                </a:solidFill>
                <a:effectLst/>
                <a:uLnTx/>
                <a:uFillTx/>
                <a:latin typeface="+mn-lt"/>
                <a:ea typeface="Arial Regular" charset="0"/>
                <a:cs typeface="Arial Regular" charset="0"/>
              </a:rPr>
              <a:t>Apply to All</a:t>
            </a: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 This will remove all footers from your presentation slides. </a:t>
            </a:r>
          </a:p>
          <a:p>
            <a:pPr marL="0" marR="0" lvl="4" indent="0" algn="l" defTabSz="806846" rtl="0" eaLnBrk="1" fontAlgn="auto" latinLnBrk="0" hangingPunct="1">
              <a:lnSpc>
                <a:spcPct val="100000"/>
              </a:lnSpc>
              <a:spcBef>
                <a:spcPts val="600"/>
              </a:spcBef>
              <a:spcAft>
                <a:spcPts val="0"/>
              </a:spcAft>
              <a:buClr>
                <a:srgbClr val="000000"/>
              </a:buClr>
              <a:buSzTx/>
              <a:buFontTx/>
              <a:buNone/>
              <a:tabLst/>
              <a:defRPr/>
            </a:pPr>
            <a:r>
              <a:rPr kumimoji="0" lang="en-US" sz="1100" b="1" i="0" u="none" strike="noStrike" kern="1200" cap="none" spc="0" normalizeH="0" baseline="0" noProof="0" dirty="0">
                <a:ln>
                  <a:noFill/>
                </a:ln>
                <a:solidFill>
                  <a:schemeClr val="tx2"/>
                </a:solidFill>
                <a:effectLst/>
                <a:uLnTx/>
                <a:uFillTx/>
                <a:latin typeface="+mn-lt"/>
                <a:ea typeface="Arial Regular" charset="0"/>
                <a:cs typeface="Arial Regular" charset="0"/>
              </a:rPr>
              <a:t>4. </a:t>
            </a: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Then, following the same steps as above, check </a:t>
            </a:r>
            <a:r>
              <a:rPr kumimoji="0" lang="en-US" sz="1100" b="0" i="0" u="sng" strike="noStrike" kern="1200" cap="none" spc="0" normalizeH="0" baseline="0" noProof="0" dirty="0">
                <a:ln>
                  <a:noFill/>
                </a:ln>
                <a:solidFill>
                  <a:schemeClr val="tx2"/>
                </a:solidFill>
                <a:effectLst/>
                <a:uLnTx/>
                <a:uFillTx/>
                <a:latin typeface="+mn-lt"/>
                <a:ea typeface="Arial Regular" charset="0"/>
                <a:cs typeface="Arial Regular" charset="0"/>
              </a:rPr>
              <a:t>Slide Number and Footer </a:t>
            </a: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(ensure text is </a:t>
            </a:r>
            <a:b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b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correct in all fields), then </a:t>
            </a:r>
            <a:r>
              <a:rPr kumimoji="0" lang="en-US" sz="1100" b="0" i="0" u="sng" strike="noStrike" kern="1200" cap="none" spc="0" normalizeH="0" baseline="0" noProof="0" dirty="0">
                <a:ln>
                  <a:noFill/>
                </a:ln>
                <a:solidFill>
                  <a:schemeClr val="tx2"/>
                </a:solidFill>
                <a:effectLst/>
                <a:uLnTx/>
                <a:uFillTx/>
                <a:latin typeface="+mn-lt"/>
                <a:ea typeface="Arial Regular" charset="0"/>
                <a:cs typeface="Arial Regular" charset="0"/>
              </a:rPr>
              <a:t>Apply to All</a:t>
            </a:r>
            <a:r>
              <a:rPr kumimoji="0" lang="en-US" sz="1100" b="0" i="0" u="none" strike="noStrike" kern="1200" cap="none" spc="0" normalizeH="0" baseline="0" noProof="0" dirty="0">
                <a:ln>
                  <a:noFill/>
                </a:ln>
                <a:solidFill>
                  <a:schemeClr val="tx2"/>
                </a:solidFill>
                <a:effectLst/>
                <a:uLnTx/>
                <a:uFillTx/>
                <a:latin typeface="+mn-lt"/>
                <a:ea typeface="Arial Regular" charset="0"/>
                <a:cs typeface="Arial Regular" charset="0"/>
              </a:rPr>
              <a:t> again.</a:t>
            </a:r>
          </a:p>
        </p:txBody>
      </p:sp>
      <p:sp>
        <p:nvSpPr>
          <p:cNvPr id="9" name="TextBox 8">
            <a:extLst>
              <a:ext uri="{FF2B5EF4-FFF2-40B4-BE49-F238E27FC236}">
                <a16:creationId xmlns:a16="http://schemas.microsoft.com/office/drawing/2014/main" id="{12C1CD57-3CE7-4CCD-9BEC-9A7FA8360F6B}"/>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dirty="0">
                <a:solidFill>
                  <a:schemeClr val="tx2"/>
                </a:solidFill>
              </a:rPr>
              <a:t>Quick reference guide</a:t>
            </a:r>
          </a:p>
        </p:txBody>
      </p:sp>
      <p:sp>
        <p:nvSpPr>
          <p:cNvPr id="10" name="Rectangle 9">
            <a:extLst>
              <a:ext uri="{FF2B5EF4-FFF2-40B4-BE49-F238E27FC236}">
                <a16:creationId xmlns:a16="http://schemas.microsoft.com/office/drawing/2014/main" id="{688D5E59-EE7D-4BA3-8290-F52F6D2F51EF}"/>
              </a:ext>
            </a:extLst>
          </p:cNvPr>
          <p:cNvSpPr/>
          <p:nvPr userDrawn="1"/>
        </p:nvSpPr>
        <p:spPr>
          <a:xfrm>
            <a:off x="800919" y="625655"/>
            <a:ext cx="2976777" cy="738664"/>
          </a:xfrm>
          <a:prstGeom prst="rect">
            <a:avLst/>
          </a:prstGeom>
        </p:spPr>
        <p:txBody>
          <a:bodyPr wrap="none" lIns="0" tIns="0" rIns="0" bIns="0">
            <a:spAutoFit/>
          </a:bodyPr>
          <a:lstStyle/>
          <a:p>
            <a:r>
              <a:rPr lang="en-US" sz="2400" b="1" dirty="0">
                <a:solidFill>
                  <a:schemeClr val="tx2"/>
                </a:solidFill>
              </a:rPr>
              <a:t>Headers and footers</a:t>
            </a:r>
          </a:p>
          <a:p>
            <a:endParaRPr lang="en-US" sz="2400" b="1" dirty="0">
              <a:solidFill>
                <a:schemeClr val="tx2"/>
              </a:solidFill>
            </a:endParaRPr>
          </a:p>
        </p:txBody>
      </p:sp>
      <p:sp>
        <p:nvSpPr>
          <p:cNvPr id="11" name="Line 11">
            <a:extLst>
              <a:ext uri="{FF2B5EF4-FFF2-40B4-BE49-F238E27FC236}">
                <a16:creationId xmlns:a16="http://schemas.microsoft.com/office/drawing/2014/main" id="{4E68627D-C3EF-41B5-993E-282DB402BF03}"/>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2" name="Picture 11" descr="A picture containing device, meter&#10;&#10;Description automatically generated">
            <a:extLst>
              <a:ext uri="{FF2B5EF4-FFF2-40B4-BE49-F238E27FC236}">
                <a16:creationId xmlns:a16="http://schemas.microsoft.com/office/drawing/2014/main" id="{D52F8B21-4B2C-4359-8671-CF0462FD7364}"/>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06399" y="979487"/>
            <a:ext cx="10584000" cy="800100"/>
          </a:xfrm>
          <a:prstGeom prst="rect">
            <a:avLst/>
          </a:prstGeom>
        </p:spPr>
      </p:pic>
      <p:sp>
        <p:nvSpPr>
          <p:cNvPr id="13" name="Rectangle 12">
            <a:extLst>
              <a:ext uri="{FF2B5EF4-FFF2-40B4-BE49-F238E27FC236}">
                <a16:creationId xmlns:a16="http://schemas.microsoft.com/office/drawing/2014/main" id="{98CA67F3-2E0D-4130-B05D-5FE972688668}"/>
              </a:ext>
            </a:extLst>
          </p:cNvPr>
          <p:cNvSpPr/>
          <p:nvPr userDrawn="1"/>
        </p:nvSpPr>
        <p:spPr>
          <a:xfrm>
            <a:off x="2157411" y="1325153"/>
            <a:ext cx="492919" cy="174388"/>
          </a:xfrm>
          <a:prstGeom prst="rect">
            <a:avLst/>
          </a:prstGeom>
          <a:solidFill>
            <a:schemeClr val="bg2">
              <a:alpha val="1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a:extLst>
              <a:ext uri="{FF2B5EF4-FFF2-40B4-BE49-F238E27FC236}">
                <a16:creationId xmlns:a16="http://schemas.microsoft.com/office/drawing/2014/main" id="{7A6667F7-F147-4C09-9455-62CD2ACCB0F5}"/>
              </a:ext>
            </a:extLst>
          </p:cNvPr>
          <p:cNvPicPr>
            <a:picLocks noChangeAspect="1"/>
          </p:cNvPicPr>
          <p:nvPr userDrawn="1"/>
        </p:nvPicPr>
        <p:blipFill>
          <a:blip r:embed="rId3">
            <a:extLst>
              <a:ext uri="{28A0092B-C50C-407E-A947-70E740481C1C}">
                <a14:useLocalDpi xmlns:a14="http://schemas.microsoft.com/office/drawing/2010/main"/>
              </a:ext>
            </a:extLst>
          </a:blip>
          <a:srcRect/>
          <a:stretch/>
        </p:blipFill>
        <p:spPr>
          <a:xfrm>
            <a:off x="806399" y="5071196"/>
            <a:ext cx="10584000" cy="800100"/>
          </a:xfrm>
          <a:prstGeom prst="rect">
            <a:avLst/>
          </a:prstGeom>
        </p:spPr>
      </p:pic>
      <p:sp>
        <p:nvSpPr>
          <p:cNvPr id="17" name="Rectangle 16">
            <a:extLst>
              <a:ext uri="{FF2B5EF4-FFF2-40B4-BE49-F238E27FC236}">
                <a16:creationId xmlns:a16="http://schemas.microsoft.com/office/drawing/2014/main" id="{346BF0C8-B624-43FA-9E0A-452FB3DB6E26}"/>
              </a:ext>
            </a:extLst>
          </p:cNvPr>
          <p:cNvSpPr/>
          <p:nvPr userDrawn="1"/>
        </p:nvSpPr>
        <p:spPr>
          <a:xfrm>
            <a:off x="7330440" y="5257488"/>
            <a:ext cx="364330" cy="462592"/>
          </a:xfrm>
          <a:prstGeom prst="rect">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Freeform: Shape 5">
            <a:extLst>
              <a:ext uri="{FF2B5EF4-FFF2-40B4-BE49-F238E27FC236}">
                <a16:creationId xmlns:a16="http://schemas.microsoft.com/office/drawing/2014/main" id="{D917F81D-AF64-4987-A098-BE244A8BA22A}"/>
              </a:ext>
            </a:extLst>
          </p:cNvPr>
          <p:cNvSpPr/>
          <p:nvPr userDrawn="1"/>
        </p:nvSpPr>
        <p:spPr>
          <a:xfrm>
            <a:off x="3281680" y="4724400"/>
            <a:ext cx="4236720" cy="518160"/>
          </a:xfrm>
          <a:custGeom>
            <a:avLst/>
            <a:gdLst>
              <a:gd name="connsiteX0" fmla="*/ 0 w 4236720"/>
              <a:gd name="connsiteY0" fmla="*/ 0 h 518160"/>
              <a:gd name="connsiteX1" fmla="*/ 1432560 w 4236720"/>
              <a:gd name="connsiteY1" fmla="*/ 0 h 518160"/>
              <a:gd name="connsiteX2" fmla="*/ 1432560 w 4236720"/>
              <a:gd name="connsiteY2" fmla="*/ 264160 h 518160"/>
              <a:gd name="connsiteX3" fmla="*/ 4236720 w 4236720"/>
              <a:gd name="connsiteY3" fmla="*/ 264160 h 518160"/>
              <a:gd name="connsiteX4" fmla="*/ 4236720 w 4236720"/>
              <a:gd name="connsiteY4" fmla="*/ 518160 h 518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6720" h="518160">
                <a:moveTo>
                  <a:pt x="0" y="0"/>
                </a:moveTo>
                <a:lnTo>
                  <a:pt x="1432560" y="0"/>
                </a:lnTo>
                <a:lnTo>
                  <a:pt x="1432560" y="264160"/>
                </a:lnTo>
                <a:lnTo>
                  <a:pt x="4236720" y="264160"/>
                </a:lnTo>
                <a:lnTo>
                  <a:pt x="4236720" y="518160"/>
                </a:lnTo>
              </a:path>
            </a:pathLst>
          </a:cu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Freeform: Shape 6">
            <a:extLst>
              <a:ext uri="{FF2B5EF4-FFF2-40B4-BE49-F238E27FC236}">
                <a16:creationId xmlns:a16="http://schemas.microsoft.com/office/drawing/2014/main" id="{3119F927-0C00-4057-A6AD-E74DEEC9ABA7}"/>
              </a:ext>
            </a:extLst>
          </p:cNvPr>
          <p:cNvSpPr/>
          <p:nvPr userDrawn="1"/>
        </p:nvSpPr>
        <p:spPr>
          <a:xfrm>
            <a:off x="2403871" y="1499541"/>
            <a:ext cx="2133600" cy="1574800"/>
          </a:xfrm>
          <a:custGeom>
            <a:avLst/>
            <a:gdLst>
              <a:gd name="connsiteX0" fmla="*/ 1584960 w 2133600"/>
              <a:gd name="connsiteY0" fmla="*/ 1574800 h 1574800"/>
              <a:gd name="connsiteX1" fmla="*/ 2133600 w 2133600"/>
              <a:gd name="connsiteY1" fmla="*/ 1574800 h 1574800"/>
              <a:gd name="connsiteX2" fmla="*/ 2133600 w 2133600"/>
              <a:gd name="connsiteY2" fmla="*/ 487680 h 1574800"/>
              <a:gd name="connsiteX3" fmla="*/ 0 w 2133600"/>
              <a:gd name="connsiteY3" fmla="*/ 487680 h 1574800"/>
              <a:gd name="connsiteX4" fmla="*/ 0 w 2133600"/>
              <a:gd name="connsiteY4" fmla="*/ 0 h 157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1574800">
                <a:moveTo>
                  <a:pt x="1584960" y="1574800"/>
                </a:moveTo>
                <a:lnTo>
                  <a:pt x="2133600" y="1574800"/>
                </a:lnTo>
                <a:lnTo>
                  <a:pt x="2133600" y="487680"/>
                </a:lnTo>
                <a:lnTo>
                  <a:pt x="0" y="487680"/>
                </a:lnTo>
                <a:lnTo>
                  <a:pt x="0" y="0"/>
                </a:lnTo>
              </a:path>
            </a:pathLst>
          </a:cu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a:p>
        </p:txBody>
      </p:sp>
    </p:spTree>
    <p:extLst>
      <p:ext uri="{BB962C8B-B14F-4D97-AF65-F5344CB8AC3E}">
        <p14:creationId xmlns:p14="http://schemas.microsoft.com/office/powerpoint/2010/main" val="2637444578"/>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1_Instructions 3">
    <p:spTree>
      <p:nvGrpSpPr>
        <p:cNvPr id="1" name=""/>
        <p:cNvGrpSpPr/>
        <p:nvPr/>
      </p:nvGrpSpPr>
      <p:grpSpPr>
        <a:xfrm>
          <a:off x="0" y="0"/>
          <a:ext cx="0" cy="0"/>
          <a:chOff x="0" y="0"/>
          <a:chExt cx="0" cy="0"/>
        </a:xfrm>
      </p:grpSpPr>
      <p:sp>
        <p:nvSpPr>
          <p:cNvPr id="22" name="TextBox 21"/>
          <p:cNvSpPr txBox="1"/>
          <p:nvPr userDrawn="1"/>
        </p:nvSpPr>
        <p:spPr>
          <a:xfrm>
            <a:off x="814387" y="3261836"/>
            <a:ext cx="3446463" cy="785813"/>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Highly Confidential. For internal use only. Not to be reproduced or shared without permission. </a:t>
            </a:r>
          </a:p>
        </p:txBody>
      </p:sp>
      <p:sp>
        <p:nvSpPr>
          <p:cNvPr id="9" name="TextBox 8">
            <a:extLst>
              <a:ext uri="{FF2B5EF4-FFF2-40B4-BE49-F238E27FC236}">
                <a16:creationId xmlns:a16="http://schemas.microsoft.com/office/drawing/2014/main" id="{12C1CD57-3CE7-4CCD-9BEC-9A7FA8360F6B}"/>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dirty="0">
                <a:solidFill>
                  <a:schemeClr val="tx2"/>
                </a:solidFill>
              </a:rPr>
              <a:t>Quick reference guide</a:t>
            </a:r>
          </a:p>
        </p:txBody>
      </p:sp>
      <p:sp>
        <p:nvSpPr>
          <p:cNvPr id="10" name="Rectangle 9">
            <a:extLst>
              <a:ext uri="{FF2B5EF4-FFF2-40B4-BE49-F238E27FC236}">
                <a16:creationId xmlns:a16="http://schemas.microsoft.com/office/drawing/2014/main" id="{688D5E59-EE7D-4BA3-8290-F52F6D2F51EF}"/>
              </a:ext>
            </a:extLst>
          </p:cNvPr>
          <p:cNvSpPr/>
          <p:nvPr userDrawn="1"/>
        </p:nvSpPr>
        <p:spPr>
          <a:xfrm>
            <a:off x="800919" y="625655"/>
            <a:ext cx="5501506" cy="738664"/>
          </a:xfrm>
          <a:prstGeom prst="rect">
            <a:avLst/>
          </a:prstGeom>
        </p:spPr>
        <p:txBody>
          <a:bodyPr wrap="none" lIns="0" tIns="0" rIns="0" bIns="0">
            <a:spAutoFit/>
          </a:bodyPr>
          <a:lstStyle/>
          <a:p>
            <a:r>
              <a:rPr lang="en-US" sz="2400" b="1" dirty="0">
                <a:solidFill>
                  <a:schemeClr val="tx2"/>
                </a:solidFill>
              </a:rPr>
              <a:t>Footer copy – levels of confidentiality</a:t>
            </a:r>
          </a:p>
          <a:p>
            <a:endParaRPr lang="en-US" sz="2400" b="1" dirty="0">
              <a:solidFill>
                <a:schemeClr val="tx2"/>
              </a:solidFill>
            </a:endParaRPr>
          </a:p>
        </p:txBody>
      </p:sp>
      <p:sp>
        <p:nvSpPr>
          <p:cNvPr id="11" name="Line 11">
            <a:extLst>
              <a:ext uri="{FF2B5EF4-FFF2-40B4-BE49-F238E27FC236}">
                <a16:creationId xmlns:a16="http://schemas.microsoft.com/office/drawing/2014/main" id="{4E68627D-C3EF-41B5-993E-282DB402BF03}"/>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Box 2">
            <a:extLst>
              <a:ext uri="{FF2B5EF4-FFF2-40B4-BE49-F238E27FC236}">
                <a16:creationId xmlns:a16="http://schemas.microsoft.com/office/drawing/2014/main" id="{B0DCF825-4BE2-4A89-68D0-745303D398E4}"/>
              </a:ext>
            </a:extLst>
          </p:cNvPr>
          <p:cNvSpPr txBox="1"/>
          <p:nvPr userDrawn="1"/>
        </p:nvSpPr>
        <p:spPr>
          <a:xfrm>
            <a:off x="814387" y="1993106"/>
            <a:ext cx="5609273" cy="418624"/>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Update footer as appropriate (see previous slide for instructions):</a:t>
            </a:r>
          </a:p>
        </p:txBody>
      </p:sp>
      <p:sp>
        <p:nvSpPr>
          <p:cNvPr id="4" name="TextBox 3">
            <a:extLst>
              <a:ext uri="{FF2B5EF4-FFF2-40B4-BE49-F238E27FC236}">
                <a16:creationId xmlns:a16="http://schemas.microsoft.com/office/drawing/2014/main" id="{FE000CA2-ED8B-E8ED-A41B-79368D679545}"/>
              </a:ext>
            </a:extLst>
          </p:cNvPr>
          <p:cNvSpPr txBox="1"/>
          <p:nvPr userDrawn="1"/>
        </p:nvSpPr>
        <p:spPr>
          <a:xfrm>
            <a:off x="4484689" y="3261836"/>
            <a:ext cx="3446463" cy="785813"/>
          </a:xfrm>
          <a:prstGeom prst="rect">
            <a:avLst/>
          </a:prstGeom>
          <a:noFill/>
        </p:spPr>
        <p:txBody>
          <a:bodyPr wrap="square" lIns="0" tIns="0" rIns="0" bIns="0" rtlCol="0">
            <a:noAutofit/>
          </a:bodyPr>
          <a:lstStyle/>
          <a:p>
            <a:r>
              <a:rPr lang="en-GB" sz="1400" dirty="0"/>
              <a:t>Confidential. For internal use only.</a:t>
            </a:r>
          </a:p>
        </p:txBody>
      </p:sp>
      <p:sp>
        <p:nvSpPr>
          <p:cNvPr id="5" name="TextBox 4">
            <a:extLst>
              <a:ext uri="{FF2B5EF4-FFF2-40B4-BE49-F238E27FC236}">
                <a16:creationId xmlns:a16="http://schemas.microsoft.com/office/drawing/2014/main" id="{ACEA32A3-3FE9-4CE4-6175-1B6AE3058C87}"/>
              </a:ext>
            </a:extLst>
          </p:cNvPr>
          <p:cNvSpPr txBox="1"/>
          <p:nvPr userDrawn="1"/>
        </p:nvSpPr>
        <p:spPr>
          <a:xfrm>
            <a:off x="8154991" y="3261836"/>
            <a:ext cx="3446463" cy="785813"/>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[No footer text necessary]</a:t>
            </a:r>
          </a:p>
        </p:txBody>
      </p:sp>
      <p:sp>
        <p:nvSpPr>
          <p:cNvPr id="15" name="TextBox 14">
            <a:extLst>
              <a:ext uri="{FF2B5EF4-FFF2-40B4-BE49-F238E27FC236}">
                <a16:creationId xmlns:a16="http://schemas.microsoft.com/office/drawing/2014/main" id="{06F8E185-F5CE-7350-CA69-4493186C49DF}"/>
              </a:ext>
            </a:extLst>
          </p:cNvPr>
          <p:cNvSpPr txBox="1"/>
          <p:nvPr userDrawn="1"/>
        </p:nvSpPr>
        <p:spPr>
          <a:xfrm>
            <a:off x="814387" y="2781776"/>
            <a:ext cx="3446463" cy="785813"/>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8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Highly Confidential</a:t>
            </a:r>
          </a:p>
        </p:txBody>
      </p:sp>
      <p:sp>
        <p:nvSpPr>
          <p:cNvPr id="16" name="TextBox 15">
            <a:extLst>
              <a:ext uri="{FF2B5EF4-FFF2-40B4-BE49-F238E27FC236}">
                <a16:creationId xmlns:a16="http://schemas.microsoft.com/office/drawing/2014/main" id="{CEBA0F0D-2CF5-FF24-A7C7-7FA41DAF7805}"/>
              </a:ext>
            </a:extLst>
          </p:cNvPr>
          <p:cNvSpPr txBox="1"/>
          <p:nvPr userDrawn="1"/>
        </p:nvSpPr>
        <p:spPr>
          <a:xfrm>
            <a:off x="4484688" y="2781776"/>
            <a:ext cx="3446463" cy="785813"/>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8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Confidential / internal</a:t>
            </a:r>
          </a:p>
        </p:txBody>
      </p:sp>
      <p:sp>
        <p:nvSpPr>
          <p:cNvPr id="18" name="TextBox 17">
            <a:extLst>
              <a:ext uri="{FF2B5EF4-FFF2-40B4-BE49-F238E27FC236}">
                <a16:creationId xmlns:a16="http://schemas.microsoft.com/office/drawing/2014/main" id="{FE168C99-B33C-B5DC-744B-F2F1AD3C5F5B}"/>
              </a:ext>
            </a:extLst>
          </p:cNvPr>
          <p:cNvSpPr txBox="1"/>
          <p:nvPr userDrawn="1"/>
        </p:nvSpPr>
        <p:spPr>
          <a:xfrm>
            <a:off x="8154991" y="2781776"/>
            <a:ext cx="3446463" cy="340043"/>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8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Public</a:t>
            </a:r>
          </a:p>
        </p:txBody>
      </p:sp>
      <p:sp>
        <p:nvSpPr>
          <p:cNvPr id="19" name="Rectangle 18">
            <a:extLst>
              <a:ext uri="{FF2B5EF4-FFF2-40B4-BE49-F238E27FC236}">
                <a16:creationId xmlns:a16="http://schemas.microsoft.com/office/drawing/2014/main" id="{3A1F66D2-8082-0A6A-E890-C8A541EA6C4F}"/>
              </a:ext>
            </a:extLst>
          </p:cNvPr>
          <p:cNvSpPr/>
          <p:nvPr userDrawn="1"/>
        </p:nvSpPr>
        <p:spPr>
          <a:xfrm>
            <a:off x="800919" y="1494335"/>
            <a:ext cx="1806200" cy="369332"/>
          </a:xfrm>
          <a:prstGeom prst="rect">
            <a:avLst/>
          </a:prstGeom>
        </p:spPr>
        <p:txBody>
          <a:bodyPr wrap="none" lIns="0" tIns="0" rIns="0" bIns="0">
            <a:spAutoFit/>
          </a:bodyPr>
          <a:lstStyle/>
          <a:p>
            <a:r>
              <a:rPr lang="en-US" sz="2400" b="1" dirty="0">
                <a:solidFill>
                  <a:schemeClr val="accent6"/>
                </a:solidFill>
              </a:rPr>
              <a:t>IMPORTANT</a:t>
            </a:r>
          </a:p>
        </p:txBody>
      </p:sp>
    </p:spTree>
    <p:extLst>
      <p:ext uri="{BB962C8B-B14F-4D97-AF65-F5344CB8AC3E}">
        <p14:creationId xmlns:p14="http://schemas.microsoft.com/office/powerpoint/2010/main" val="90564194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Instructions 4">
    <p:spTree>
      <p:nvGrpSpPr>
        <p:cNvPr id="1" name=""/>
        <p:cNvGrpSpPr/>
        <p:nvPr/>
      </p:nvGrpSpPr>
      <p:grpSpPr>
        <a:xfrm>
          <a:off x="0" y="0"/>
          <a:ext cx="0" cy="0"/>
          <a:chOff x="0" y="0"/>
          <a:chExt cx="0" cy="0"/>
        </a:xfrm>
      </p:grpSpPr>
      <p:pic>
        <p:nvPicPr>
          <p:cNvPr id="11" name="Picture 10" descr="A picture containing device, meter&#10;&#10;Description automatically generated">
            <a:extLst>
              <a:ext uri="{FF2B5EF4-FFF2-40B4-BE49-F238E27FC236}">
                <a16:creationId xmlns:a16="http://schemas.microsoft.com/office/drawing/2014/main" id="{1341CDC2-B1AD-46A0-AAF9-340A4C4C94F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06399" y="979487"/>
            <a:ext cx="10584000" cy="800100"/>
          </a:xfrm>
          <a:prstGeom prst="rect">
            <a:avLst/>
          </a:prstGeom>
        </p:spPr>
      </p:pic>
      <p:pic>
        <p:nvPicPr>
          <p:cNvPr id="18" name="Picture 17">
            <a:extLst>
              <a:ext uri="{FF2B5EF4-FFF2-40B4-BE49-F238E27FC236}">
                <a16:creationId xmlns:a16="http://schemas.microsoft.com/office/drawing/2014/main" id="{1E92D15B-CFE8-4586-A871-3003B72435C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203323" y="1193271"/>
            <a:ext cx="244977" cy="248180"/>
          </a:xfrm>
          <a:prstGeom prst="rect">
            <a:avLst/>
          </a:prstGeom>
        </p:spPr>
      </p:pic>
      <p:pic>
        <p:nvPicPr>
          <p:cNvPr id="19" name="Picture 18">
            <a:extLst>
              <a:ext uri="{FF2B5EF4-FFF2-40B4-BE49-F238E27FC236}">
                <a16:creationId xmlns:a16="http://schemas.microsoft.com/office/drawing/2014/main" id="{4F4303A3-1277-471D-819D-DB7875C2C664}"/>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4958346" y="1193270"/>
            <a:ext cx="244977" cy="276755"/>
          </a:xfrm>
          <a:prstGeom prst="rect">
            <a:avLst/>
          </a:prstGeom>
        </p:spPr>
      </p:pic>
      <p:sp>
        <p:nvSpPr>
          <p:cNvPr id="22" name="TextBox 21"/>
          <p:cNvSpPr txBox="1"/>
          <p:nvPr userDrawn="1"/>
        </p:nvSpPr>
        <p:spPr>
          <a:xfrm>
            <a:off x="806399" y="1985944"/>
            <a:ext cx="8242351" cy="2913081"/>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If you are adding text to a placeholder, simply click within the placeholder, then begin typing.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Use the Indent tool to navigate preset text styles, rather than manually modifying text, adding bullets, etc.</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The simplest way to add content other than text to a placeholder is by clicking the icon at the center </a:t>
            </a:r>
            <a:b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of the placeholder and choosing the content you want to add.</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You can also drag an image file from your computer into the placeholder or right-click on the placeholder and use the menu that appears to place (and even change existing) content into the placeholder.</a:t>
            </a:r>
          </a:p>
          <a:p>
            <a:pPr marL="0" marR="0" lvl="3" indent="0" algn="l" defTabSz="806846" rtl="0" eaLnBrk="1" fontAlgn="auto" latinLnBrk="0" hangingPunct="1">
              <a:lnSpc>
                <a:spcPct val="100000"/>
              </a:lnSpc>
              <a:spcBef>
                <a:spcPts val="1200"/>
              </a:spcBef>
              <a:spcAft>
                <a:spcPts val="0"/>
              </a:spcAft>
              <a:buClrTx/>
              <a:buSzTx/>
              <a:buFontTx/>
              <a:buNone/>
              <a:tabLst/>
              <a:defRPr/>
            </a:pPr>
            <a:endPar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endParaRPr>
          </a:p>
          <a:p>
            <a:pPr marL="0" marR="0" lvl="3" indent="0" algn="l" defTabSz="806846" rtl="0" eaLnBrk="1" fontAlgn="auto" latinLnBrk="0" hangingPunct="1">
              <a:lnSpc>
                <a:spcPct val="100000"/>
              </a:lnSpc>
              <a:spcBef>
                <a:spcPts val="1200"/>
              </a:spcBef>
              <a:spcAft>
                <a:spcPts val="0"/>
              </a:spcAft>
              <a:buClrTx/>
              <a:buSzTx/>
              <a:buFontTx/>
              <a:buNone/>
              <a:tabLst/>
              <a:defRPr/>
            </a:pPr>
            <a:endParaRPr kumimoji="0" lang="en-US" sz="18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endParaRPr>
          </a:p>
          <a:p>
            <a:pPr marL="0" marR="0" lvl="3" indent="0" algn="l" defTabSz="806846" rtl="0" eaLnBrk="1" fontAlgn="auto" latinLnBrk="0" hangingPunct="1">
              <a:lnSpc>
                <a:spcPct val="100000"/>
              </a:lnSpc>
              <a:spcBef>
                <a:spcPts val="1200"/>
              </a:spcBef>
              <a:spcAft>
                <a:spcPts val="0"/>
              </a:spcAft>
              <a:buClrTx/>
              <a:buSzTx/>
              <a:buFontTx/>
              <a:buNone/>
              <a:tabLst/>
              <a:defRPr/>
            </a:pPr>
            <a:endParaRPr kumimoji="0" lang="en-US" sz="18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endParaRPr>
          </a:p>
        </p:txBody>
      </p:sp>
      <p:sp>
        <p:nvSpPr>
          <p:cNvPr id="8" name="TextBox 7"/>
          <p:cNvSpPr txBox="1"/>
          <p:nvPr userDrawn="1"/>
        </p:nvSpPr>
        <p:spPr>
          <a:xfrm>
            <a:off x="806399" y="4893717"/>
            <a:ext cx="10553952" cy="843523"/>
          </a:xfrm>
          <a:prstGeom prst="rect">
            <a:avLst/>
          </a:prstGeom>
          <a:noFill/>
        </p:spPr>
        <p:txBody>
          <a:bodyPr wrap="square" lIns="0" tIns="0" rIns="0" bIns="0" rtlCol="0">
            <a:noAutofit/>
          </a:bodyPr>
          <a:lstStyle/>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Margins and guidelines</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When adding or resizing elements in your slide, refer to guidelines to maintain proper alignment, spacing and margins. </a:t>
            </a:r>
            <a:b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To view guidelines, select the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View tab</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and check the checkbox next to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Guides</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a:t>
            </a:r>
          </a:p>
        </p:txBody>
      </p:sp>
      <p:sp>
        <p:nvSpPr>
          <p:cNvPr id="12" name="TextBox 11">
            <a:extLst>
              <a:ext uri="{FF2B5EF4-FFF2-40B4-BE49-F238E27FC236}">
                <a16:creationId xmlns:a16="http://schemas.microsoft.com/office/drawing/2014/main" id="{00F90716-BD58-48DC-800C-990BC67CE6D2}"/>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dirty="0">
                <a:solidFill>
                  <a:schemeClr val="tx2"/>
                </a:solidFill>
              </a:rPr>
              <a:t>Quick reference guide</a:t>
            </a:r>
          </a:p>
        </p:txBody>
      </p:sp>
      <p:sp>
        <p:nvSpPr>
          <p:cNvPr id="13" name="Rectangle 12">
            <a:extLst>
              <a:ext uri="{FF2B5EF4-FFF2-40B4-BE49-F238E27FC236}">
                <a16:creationId xmlns:a16="http://schemas.microsoft.com/office/drawing/2014/main" id="{C8738BBA-7747-438D-82A4-8A51E8CFEFB1}"/>
              </a:ext>
            </a:extLst>
          </p:cNvPr>
          <p:cNvSpPr/>
          <p:nvPr userDrawn="1"/>
        </p:nvSpPr>
        <p:spPr>
          <a:xfrm>
            <a:off x="800919" y="625655"/>
            <a:ext cx="4611840" cy="369332"/>
          </a:xfrm>
          <a:prstGeom prst="rect">
            <a:avLst/>
          </a:prstGeom>
        </p:spPr>
        <p:txBody>
          <a:bodyPr wrap="none" lIns="0" tIns="0" rIns="0" bIns="0">
            <a:spAutoFit/>
          </a:bodyPr>
          <a:lstStyle/>
          <a:p>
            <a:r>
              <a:rPr lang="en-US" sz="2400" b="1" dirty="0">
                <a:solidFill>
                  <a:schemeClr val="tx2"/>
                </a:solidFill>
              </a:rPr>
              <a:t>Adding content to placeholders</a:t>
            </a:r>
          </a:p>
        </p:txBody>
      </p:sp>
      <p:sp>
        <p:nvSpPr>
          <p:cNvPr id="14" name="Line 11">
            <a:extLst>
              <a:ext uri="{FF2B5EF4-FFF2-40B4-BE49-F238E27FC236}">
                <a16:creationId xmlns:a16="http://schemas.microsoft.com/office/drawing/2014/main" id="{958D35BB-FC84-4B54-8F75-F124892C06D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Rectangle 19">
            <a:extLst>
              <a:ext uri="{FF2B5EF4-FFF2-40B4-BE49-F238E27FC236}">
                <a16:creationId xmlns:a16="http://schemas.microsoft.com/office/drawing/2014/main" id="{4D76683B-EC35-45EC-9B9E-826AB4185E40}"/>
              </a:ext>
            </a:extLst>
          </p:cNvPr>
          <p:cNvSpPr/>
          <p:nvPr userDrawn="1"/>
        </p:nvSpPr>
        <p:spPr>
          <a:xfrm>
            <a:off x="5206012" y="1193270"/>
            <a:ext cx="206861" cy="219372"/>
          </a:xfrm>
          <a:prstGeom prst="rect">
            <a:avLst/>
          </a:prstGeom>
          <a:solidFill>
            <a:schemeClr val="tx2">
              <a:alpha val="3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F1868793-695A-437F-B4C9-351F06B880BA}"/>
              </a:ext>
            </a:extLst>
          </p:cNvPr>
          <p:cNvSpPr/>
          <p:nvPr userDrawn="1"/>
        </p:nvSpPr>
        <p:spPr>
          <a:xfrm>
            <a:off x="4994079" y="1193270"/>
            <a:ext cx="206861" cy="219372"/>
          </a:xfrm>
          <a:prstGeom prst="rect">
            <a:avLst/>
          </a:prstGeom>
          <a:solidFill>
            <a:schemeClr val="bg2">
              <a:alpha val="3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CFCDC32C-0E2C-4822-9E4F-B258F9A144AB}"/>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9780588" y="2399618"/>
            <a:ext cx="1162050" cy="790575"/>
          </a:xfrm>
          <a:prstGeom prst="rect">
            <a:avLst/>
          </a:prstGeom>
          <a:ln w="6350">
            <a:solidFill>
              <a:schemeClr val="tx2"/>
            </a:solidFill>
          </a:ln>
        </p:spPr>
      </p:pic>
      <p:cxnSp>
        <p:nvCxnSpPr>
          <p:cNvPr id="7" name="Straight Arrow Connector 6">
            <a:extLst>
              <a:ext uri="{FF2B5EF4-FFF2-40B4-BE49-F238E27FC236}">
                <a16:creationId xmlns:a16="http://schemas.microsoft.com/office/drawing/2014/main" id="{5E210CCD-C92E-4ACD-95EC-A249B304AE00}"/>
              </a:ext>
            </a:extLst>
          </p:cNvPr>
          <p:cNvCxnSpPr>
            <a:cxnSpLocks/>
          </p:cNvCxnSpPr>
          <p:nvPr userDrawn="1"/>
        </p:nvCxnSpPr>
        <p:spPr>
          <a:xfrm>
            <a:off x="8710413" y="2683962"/>
            <a:ext cx="1041600" cy="0"/>
          </a:xfrm>
          <a:prstGeom prst="straightConnector1">
            <a:avLst/>
          </a:pr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cxnSp>
      <p:pic>
        <p:nvPicPr>
          <p:cNvPr id="23" name="Picture 22">
            <a:extLst>
              <a:ext uri="{FF2B5EF4-FFF2-40B4-BE49-F238E27FC236}">
                <a16:creationId xmlns:a16="http://schemas.microsoft.com/office/drawing/2014/main" id="{82CB623B-8383-48C8-92D9-21B551175835}"/>
              </a:ext>
            </a:extLst>
          </p:cNvPr>
          <p:cNvPicPr>
            <a:picLocks noChangeAspect="1"/>
          </p:cNvPicPr>
          <p:nvPr userDrawn="1"/>
        </p:nvPicPr>
        <p:blipFill>
          <a:blip r:embed="rId6">
            <a:extLst>
              <a:ext uri="{28A0092B-C50C-407E-A947-70E740481C1C}">
                <a14:useLocalDpi xmlns:a14="http://schemas.microsoft.com/office/drawing/2010/main"/>
              </a:ext>
            </a:extLst>
          </a:blip>
          <a:srcRect/>
          <a:stretch/>
        </p:blipFill>
        <p:spPr>
          <a:xfrm>
            <a:off x="806399" y="3917692"/>
            <a:ext cx="10584000" cy="800100"/>
          </a:xfrm>
          <a:prstGeom prst="rect">
            <a:avLst/>
          </a:prstGeom>
        </p:spPr>
      </p:pic>
      <p:sp>
        <p:nvSpPr>
          <p:cNvPr id="24" name="Rectangle 23">
            <a:extLst>
              <a:ext uri="{FF2B5EF4-FFF2-40B4-BE49-F238E27FC236}">
                <a16:creationId xmlns:a16="http://schemas.microsoft.com/office/drawing/2014/main" id="{BBBF40B4-45AB-4BD4-B35A-4CB0D49AD866}"/>
              </a:ext>
            </a:extLst>
          </p:cNvPr>
          <p:cNvSpPr/>
          <p:nvPr userDrawn="1"/>
        </p:nvSpPr>
        <p:spPr>
          <a:xfrm>
            <a:off x="3291840" y="4103984"/>
            <a:ext cx="480060" cy="462592"/>
          </a:xfrm>
          <a:prstGeom prst="rect">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Freeform: Shape 25">
            <a:extLst>
              <a:ext uri="{FF2B5EF4-FFF2-40B4-BE49-F238E27FC236}">
                <a16:creationId xmlns:a16="http://schemas.microsoft.com/office/drawing/2014/main" id="{80CB3C5E-5444-4840-9CB4-A90E680F878D}"/>
              </a:ext>
            </a:extLst>
          </p:cNvPr>
          <p:cNvSpPr/>
          <p:nvPr userDrawn="1"/>
        </p:nvSpPr>
        <p:spPr>
          <a:xfrm>
            <a:off x="5200650" y="1419225"/>
            <a:ext cx="3724275" cy="695325"/>
          </a:xfrm>
          <a:custGeom>
            <a:avLst/>
            <a:gdLst>
              <a:gd name="connsiteX0" fmla="*/ 3552825 w 3724275"/>
              <a:gd name="connsiteY0" fmla="*/ 695325 h 695325"/>
              <a:gd name="connsiteX1" fmla="*/ 3724275 w 3724275"/>
              <a:gd name="connsiteY1" fmla="*/ 695325 h 695325"/>
              <a:gd name="connsiteX2" fmla="*/ 3724275 w 3724275"/>
              <a:gd name="connsiteY2" fmla="*/ 466725 h 695325"/>
              <a:gd name="connsiteX3" fmla="*/ 0 w 3724275"/>
              <a:gd name="connsiteY3" fmla="*/ 466725 h 695325"/>
              <a:gd name="connsiteX4" fmla="*/ 0 w 3724275"/>
              <a:gd name="connsiteY4" fmla="*/ 0 h 695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4275" h="695325">
                <a:moveTo>
                  <a:pt x="3552825" y="695325"/>
                </a:moveTo>
                <a:lnTo>
                  <a:pt x="3724275" y="695325"/>
                </a:lnTo>
                <a:lnTo>
                  <a:pt x="3724275" y="466725"/>
                </a:lnTo>
                <a:lnTo>
                  <a:pt x="0" y="466725"/>
                </a:lnTo>
                <a:lnTo>
                  <a:pt x="0" y="0"/>
                </a:lnTo>
              </a:path>
            </a:pathLst>
          </a:cu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a:p>
        </p:txBody>
      </p:sp>
      <p:sp>
        <p:nvSpPr>
          <p:cNvPr id="27" name="Freeform: Shape 26">
            <a:extLst>
              <a:ext uri="{FF2B5EF4-FFF2-40B4-BE49-F238E27FC236}">
                <a16:creationId xmlns:a16="http://schemas.microsoft.com/office/drawing/2014/main" id="{EC2B33CA-FABC-4792-9A2E-237FAEB0548B}"/>
              </a:ext>
            </a:extLst>
          </p:cNvPr>
          <p:cNvSpPr/>
          <p:nvPr userDrawn="1"/>
        </p:nvSpPr>
        <p:spPr>
          <a:xfrm>
            <a:off x="2962275" y="4610100"/>
            <a:ext cx="542925" cy="400050"/>
          </a:xfrm>
          <a:custGeom>
            <a:avLst/>
            <a:gdLst>
              <a:gd name="connsiteX0" fmla="*/ 0 w 542925"/>
              <a:gd name="connsiteY0" fmla="*/ 400050 h 400050"/>
              <a:gd name="connsiteX1" fmla="*/ 542925 w 542925"/>
              <a:gd name="connsiteY1" fmla="*/ 400050 h 400050"/>
              <a:gd name="connsiteX2" fmla="*/ 542925 w 542925"/>
              <a:gd name="connsiteY2" fmla="*/ 0 h 400050"/>
            </a:gdLst>
            <a:ahLst/>
            <a:cxnLst>
              <a:cxn ang="0">
                <a:pos x="connsiteX0" y="connsiteY0"/>
              </a:cxn>
              <a:cxn ang="0">
                <a:pos x="connsiteX1" y="connsiteY1"/>
              </a:cxn>
              <a:cxn ang="0">
                <a:pos x="connsiteX2" y="connsiteY2"/>
              </a:cxn>
            </a:cxnLst>
            <a:rect l="l" t="t" r="r" b="b"/>
            <a:pathLst>
              <a:path w="542925" h="400050">
                <a:moveTo>
                  <a:pt x="0" y="400050"/>
                </a:moveTo>
                <a:lnTo>
                  <a:pt x="542925" y="400050"/>
                </a:lnTo>
                <a:lnTo>
                  <a:pt x="542925" y="0"/>
                </a:lnTo>
              </a:path>
            </a:pathLst>
          </a:cu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a:p>
        </p:txBody>
      </p:sp>
    </p:spTree>
    <p:extLst>
      <p:ext uri="{BB962C8B-B14F-4D97-AF65-F5344CB8AC3E}">
        <p14:creationId xmlns:p14="http://schemas.microsoft.com/office/powerpoint/2010/main" val="2334081372"/>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showMasterSp="0" preserve="1" userDrawn="1">
  <p:cSld name="1_Instructions 6">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00F90716-BD58-48DC-800C-990BC67CE6D2}"/>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dirty="0">
                <a:solidFill>
                  <a:schemeClr val="tx2"/>
                </a:solidFill>
              </a:rPr>
              <a:t>Quick reference guide</a:t>
            </a:r>
          </a:p>
        </p:txBody>
      </p:sp>
      <p:sp>
        <p:nvSpPr>
          <p:cNvPr id="13" name="Rectangle 12">
            <a:extLst>
              <a:ext uri="{FF2B5EF4-FFF2-40B4-BE49-F238E27FC236}">
                <a16:creationId xmlns:a16="http://schemas.microsoft.com/office/drawing/2014/main" id="{C8738BBA-7747-438D-82A4-8A51E8CFEFB1}"/>
              </a:ext>
            </a:extLst>
          </p:cNvPr>
          <p:cNvSpPr/>
          <p:nvPr userDrawn="1"/>
        </p:nvSpPr>
        <p:spPr>
          <a:xfrm>
            <a:off x="800919" y="620205"/>
            <a:ext cx="4611840" cy="369332"/>
          </a:xfrm>
          <a:prstGeom prst="rect">
            <a:avLst/>
          </a:prstGeom>
        </p:spPr>
        <p:txBody>
          <a:bodyPr wrap="none" lIns="0" tIns="0" rIns="0" bIns="0">
            <a:spAutoFit/>
          </a:bodyPr>
          <a:lstStyle/>
          <a:p>
            <a:r>
              <a:rPr lang="en-US" sz="2400" b="1" dirty="0">
                <a:solidFill>
                  <a:schemeClr val="tx2"/>
                </a:solidFill>
              </a:rPr>
              <a:t>Adding content to placeholders</a:t>
            </a:r>
          </a:p>
        </p:txBody>
      </p:sp>
      <p:sp>
        <p:nvSpPr>
          <p:cNvPr id="14" name="Line 11">
            <a:extLst>
              <a:ext uri="{FF2B5EF4-FFF2-40B4-BE49-F238E27FC236}">
                <a16:creationId xmlns:a16="http://schemas.microsoft.com/office/drawing/2014/main" id="{958D35BB-FC84-4B54-8F75-F124892C06D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4" name="TextBox 43">
            <a:extLst>
              <a:ext uri="{FF2B5EF4-FFF2-40B4-BE49-F238E27FC236}">
                <a16:creationId xmlns:a16="http://schemas.microsoft.com/office/drawing/2014/main" id="{EBC56938-B978-454C-814B-52EF090A2DE4}"/>
              </a:ext>
            </a:extLst>
          </p:cNvPr>
          <p:cNvSpPr txBox="1"/>
          <p:nvPr userDrawn="1"/>
        </p:nvSpPr>
        <p:spPr>
          <a:xfrm>
            <a:off x="814386" y="1957388"/>
            <a:ext cx="4824413" cy="3884464"/>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Do not drag and drop or copy/paste whole slides into your presentation </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(unless they were constructed from the exact same theme). This will transfer a new Master theme into your template (when using </a:t>
            </a:r>
            <a:r>
              <a:rPr kumimoji="0" lang="en-US" sz="1400" b="0" i="1"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source formatting</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or a new layout into your Master theme (when using </a:t>
            </a:r>
            <a:r>
              <a:rPr kumimoji="0" lang="en-US" sz="1400" b="0" i="1"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destination theme</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which often results in inconsistent headers, footers, margins and general formatting.</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Instead,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always start by selecting a layout from your Master theme</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then copy/paste bodies of text from a text box in your old presentation file to your new presentation file. Choose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Keep Text Only</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then use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Indent</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buttons to format text.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This method will preserve the integrity of your Master theme</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Do not copy/paste images from one file to another. Instead, save the image on your computer, then upload the image to the image placeholder within your selected layout.</a:t>
            </a:r>
          </a:p>
          <a:p>
            <a:pPr marL="0" marR="0" lvl="3" indent="0" algn="l" defTabSz="806846" rtl="0" eaLnBrk="1" fontAlgn="auto" latinLnBrk="0" hangingPunct="1">
              <a:lnSpc>
                <a:spcPct val="100000"/>
              </a:lnSpc>
              <a:spcBef>
                <a:spcPts val="1200"/>
              </a:spcBef>
              <a:spcAft>
                <a:spcPts val="0"/>
              </a:spcAft>
              <a:buClrTx/>
              <a:buSzTx/>
              <a:buFontTx/>
              <a:buNone/>
              <a:tabLst/>
              <a:defRPr/>
            </a:pPr>
            <a:endParaRPr kumimoji="0" lang="en-US" sz="18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endParaRPr>
          </a:p>
        </p:txBody>
      </p:sp>
    </p:spTree>
    <p:extLst>
      <p:ext uri="{BB962C8B-B14F-4D97-AF65-F5344CB8AC3E}">
        <p14:creationId xmlns:p14="http://schemas.microsoft.com/office/powerpoint/2010/main" val="3072200468"/>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Instructions 5">
    <p:spTree>
      <p:nvGrpSpPr>
        <p:cNvPr id="1" name=""/>
        <p:cNvGrpSpPr/>
        <p:nvPr/>
      </p:nvGrpSpPr>
      <p:grpSpPr>
        <a:xfrm>
          <a:off x="0" y="0"/>
          <a:ext cx="0" cy="0"/>
          <a:chOff x="0" y="0"/>
          <a:chExt cx="0" cy="0"/>
        </a:xfrm>
      </p:grpSpPr>
      <p:sp>
        <p:nvSpPr>
          <p:cNvPr id="22" name="TextBox 21"/>
          <p:cNvSpPr txBox="1"/>
          <p:nvPr userDrawn="1"/>
        </p:nvSpPr>
        <p:spPr>
          <a:xfrm>
            <a:off x="814386" y="1957388"/>
            <a:ext cx="4824413" cy="3884464"/>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Do not drag and drop or copy/paste whole slides into your presentation </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(unless they were constructed from the exact same theme). This will transfer a new Master theme into your template (when using </a:t>
            </a:r>
            <a:r>
              <a:rPr kumimoji="0" lang="en-US" sz="1400" b="0" i="1"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source formatting</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or a new layout into your Master theme (when using </a:t>
            </a:r>
            <a:r>
              <a:rPr kumimoji="0" lang="en-US" sz="1400" b="0" i="1"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destination theme</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which often results in inconsistent headers, footers, margins and general formatting.</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Instead,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always start by selecting a layout from your Master theme</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then copy/paste bodies of text from a text box in your old presentation file to your new presentation file. Choose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Keep Text Only</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then use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Indent</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buttons to format text.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This method will preserve the integrity of your Master theme</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Do not copy/paste images from one file to another. Instead, save the image on your computer, then upload the image to the image placeholder within your selected layout.</a:t>
            </a:r>
          </a:p>
          <a:p>
            <a:pPr marL="0" marR="0" lvl="3" indent="0" algn="l" defTabSz="806846" rtl="0" eaLnBrk="1" fontAlgn="auto" latinLnBrk="0" hangingPunct="1">
              <a:lnSpc>
                <a:spcPct val="100000"/>
              </a:lnSpc>
              <a:spcBef>
                <a:spcPts val="1200"/>
              </a:spcBef>
              <a:spcAft>
                <a:spcPts val="0"/>
              </a:spcAft>
              <a:buClrTx/>
              <a:buSzTx/>
              <a:buFontTx/>
              <a:buNone/>
              <a:tabLst/>
              <a:defRPr/>
            </a:pPr>
            <a:endParaRPr kumimoji="0" lang="en-US" sz="18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endParaRPr>
          </a:p>
        </p:txBody>
      </p:sp>
      <p:grpSp>
        <p:nvGrpSpPr>
          <p:cNvPr id="2" name="Group 1"/>
          <p:cNvGrpSpPr/>
          <p:nvPr userDrawn="1"/>
        </p:nvGrpSpPr>
        <p:grpSpPr>
          <a:xfrm>
            <a:off x="6750504" y="1957388"/>
            <a:ext cx="4358367" cy="3743964"/>
            <a:chOff x="6660017" y="1600200"/>
            <a:chExt cx="4358367" cy="3743964"/>
          </a:xfrm>
        </p:grpSpPr>
        <p:pic>
          <p:nvPicPr>
            <p:cNvPr id="10" name="Picture 9"/>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660017" y="1600200"/>
              <a:ext cx="4358367" cy="3672960"/>
            </a:xfrm>
            <a:prstGeom prst="rect">
              <a:avLst/>
            </a:prstGeom>
            <a:ln w="3175">
              <a:solidFill>
                <a:schemeClr val="bg1">
                  <a:lumMod val="85000"/>
                </a:schemeClr>
              </a:solidFill>
            </a:ln>
            <a:effectLst>
              <a:outerShdw blurRad="50800" dist="38100" dir="2700000" algn="tl" rotWithShape="0">
                <a:prstClr val="black">
                  <a:alpha val="20000"/>
                </a:prstClr>
              </a:outerShdw>
            </a:effectLst>
          </p:spPr>
        </p:pic>
        <p:sp>
          <p:nvSpPr>
            <p:cNvPr id="15" name="Rectangle 14"/>
            <p:cNvSpPr/>
            <p:nvPr userDrawn="1"/>
          </p:nvSpPr>
          <p:spPr>
            <a:xfrm>
              <a:off x="7336347" y="4672071"/>
              <a:ext cx="1395885" cy="672093"/>
            </a:xfrm>
            <a:prstGeom prst="rect">
              <a:avLst/>
            </a:prstGeom>
            <a:solidFill>
              <a:srgbClr val="00B9E4">
                <a:alpha val="30000"/>
              </a:srgbClr>
            </a:solidFill>
            <a:ln w="28575">
              <a:solidFill>
                <a:srgbClr val="00B9E4"/>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sp>
        <p:nvSpPr>
          <p:cNvPr id="12" name="TextBox 11">
            <a:extLst>
              <a:ext uri="{FF2B5EF4-FFF2-40B4-BE49-F238E27FC236}">
                <a16:creationId xmlns:a16="http://schemas.microsoft.com/office/drawing/2014/main" id="{2218A6AA-401A-4A4F-AE36-B98DAC109E90}"/>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dirty="0">
                <a:solidFill>
                  <a:schemeClr val="tx2"/>
                </a:solidFill>
              </a:rPr>
              <a:t>Quick reference guide</a:t>
            </a:r>
          </a:p>
        </p:txBody>
      </p:sp>
      <p:sp>
        <p:nvSpPr>
          <p:cNvPr id="13" name="Rectangle 12">
            <a:extLst>
              <a:ext uri="{FF2B5EF4-FFF2-40B4-BE49-F238E27FC236}">
                <a16:creationId xmlns:a16="http://schemas.microsoft.com/office/drawing/2014/main" id="{C0340554-76DF-4F7B-9419-1F2F45360183}"/>
              </a:ext>
            </a:extLst>
          </p:cNvPr>
          <p:cNvSpPr/>
          <p:nvPr userDrawn="1"/>
        </p:nvSpPr>
        <p:spPr>
          <a:xfrm>
            <a:off x="800919" y="625655"/>
            <a:ext cx="6718827" cy="369332"/>
          </a:xfrm>
          <a:prstGeom prst="rect">
            <a:avLst/>
          </a:prstGeom>
        </p:spPr>
        <p:txBody>
          <a:bodyPr wrap="none" lIns="0" tIns="0" rIns="0" bIns="0">
            <a:spAutoFit/>
          </a:bodyPr>
          <a:lstStyle/>
          <a:p>
            <a:r>
              <a:rPr lang="en-GB" sz="2400" b="1" dirty="0">
                <a:solidFill>
                  <a:schemeClr val="tx2"/>
                </a:solidFill>
              </a:rPr>
              <a:t>Transferring content from other presentations</a:t>
            </a:r>
          </a:p>
        </p:txBody>
      </p:sp>
      <p:sp>
        <p:nvSpPr>
          <p:cNvPr id="14" name="Line 11">
            <a:extLst>
              <a:ext uri="{FF2B5EF4-FFF2-40B4-BE49-F238E27FC236}">
                <a16:creationId xmlns:a16="http://schemas.microsoft.com/office/drawing/2014/main" id="{4EDC4516-1146-4E75-9CC5-8609D4A05B57}"/>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160333427"/>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Instructions 6">
    <p:spTree>
      <p:nvGrpSpPr>
        <p:cNvPr id="1" name=""/>
        <p:cNvGrpSpPr/>
        <p:nvPr/>
      </p:nvGrpSpPr>
      <p:grpSpPr>
        <a:xfrm>
          <a:off x="0" y="0"/>
          <a:ext cx="0" cy="0"/>
          <a:chOff x="0" y="0"/>
          <a:chExt cx="0" cy="0"/>
        </a:xfrm>
      </p:grpSpPr>
      <p:sp>
        <p:nvSpPr>
          <p:cNvPr id="22" name="TextBox 21"/>
          <p:cNvSpPr txBox="1"/>
          <p:nvPr userDrawn="1"/>
        </p:nvSpPr>
        <p:spPr>
          <a:xfrm>
            <a:off x="814387" y="1957388"/>
            <a:ext cx="3259773" cy="4343400"/>
          </a:xfrm>
          <a:prstGeom prst="rect">
            <a:avLst/>
          </a:prstGeom>
          <a:noFill/>
        </p:spPr>
        <p:txBody>
          <a:bodyPr wrap="square" lIns="0" tIns="0" rIns="0" bIns="0" rtlCol="0">
            <a:noAutofit/>
          </a:bodyPr>
          <a:lstStyle/>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Consistency</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To make formatting consistent, ensure </a:t>
            </a:r>
            <a:b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all your slides are based on ONE </a:t>
            </a:r>
            <a:b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master theme.</a:t>
            </a:r>
          </a:p>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Guides</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Use guides to properly align objects on </a:t>
            </a:r>
            <a:b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a slide. To turn on Guides, check </a:t>
            </a: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Guides</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under the </a:t>
            </a: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View</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tab or right-click on-slide.</a:t>
            </a:r>
          </a:p>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Background</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Alternate background colors for some layouts are available in the Master theme. To change the background of your slide, click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Layout</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in the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Home tab </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and select the layout with the preferred background color in the drop down menu.</a:t>
            </a:r>
          </a:p>
        </p:txBody>
      </p:sp>
      <p:sp>
        <p:nvSpPr>
          <p:cNvPr id="8" name="TextBox 7"/>
          <p:cNvSpPr txBox="1"/>
          <p:nvPr userDrawn="1"/>
        </p:nvSpPr>
        <p:spPr>
          <a:xfrm>
            <a:off x="7923212" y="1957388"/>
            <a:ext cx="3659187" cy="4343400"/>
          </a:xfrm>
          <a:prstGeom prst="rect">
            <a:avLst/>
          </a:prstGeom>
          <a:noFill/>
        </p:spPr>
        <p:txBody>
          <a:bodyPr wrap="square" lIns="0" tIns="0" rIns="0" bIns="0" rtlCol="0">
            <a:noAutofit/>
          </a:bodyPr>
          <a:lstStyle/>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Font</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Only use Arial font</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Don’t use Capita font. Use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Search</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&gt;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Replace Fonts </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function to replace all fonts in your presentation. Use </a:t>
            </a:r>
            <a:r>
              <a:rPr kumimoji="0" lang="en-US" sz="1400" b="0" i="0" u="sng" strike="noStrike" kern="1200" cap="none" spc="0" normalizeH="0" baseline="0" noProof="0" dirty="0">
                <a:ln>
                  <a:noFill/>
                </a:ln>
                <a:solidFill>
                  <a:schemeClr val="tx2"/>
                </a:solidFill>
                <a:effectLst/>
                <a:uLnTx/>
                <a:uFillTx/>
                <a:latin typeface="Arial Regular" charset="0"/>
                <a:ea typeface="Arial Regular" charset="0"/>
                <a:cs typeface="Arial Regular" charset="0"/>
              </a:rPr>
              <a:t>Indent</a:t>
            </a: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 tools to navigate preset text styles.</a:t>
            </a:r>
            <a:endPar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endParaRPr>
          </a:p>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Punctuation and case</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Do not use periods at the end of a slide title. Capita uses sentence case, so only capitalize the first word and proper nouns in headlines.</a:t>
            </a:r>
          </a:p>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PPT vs PDF</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Do not send the a PowerPoint file to a client. Instead, export as PDF and send the PDF file. </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endParaRP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1"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Transitions</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Always use the Fade transition </a:t>
            </a:r>
            <a:b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dirty="0">
                <a:ln>
                  <a:noFill/>
                </a:ln>
                <a:solidFill>
                  <a:schemeClr val="tx2"/>
                </a:solidFill>
                <a:effectLst/>
                <a:uLnTx/>
                <a:uFillTx/>
                <a:latin typeface="Arial Regular" charset="0"/>
                <a:ea typeface="Arial Regular" charset="0"/>
                <a:cs typeface="Arial Regular" charset="0"/>
              </a:rPr>
              <a:t>for presentations.</a:t>
            </a:r>
          </a:p>
        </p:txBody>
      </p:sp>
      <p:sp>
        <p:nvSpPr>
          <p:cNvPr id="11" name="TextBox 10">
            <a:extLst>
              <a:ext uri="{FF2B5EF4-FFF2-40B4-BE49-F238E27FC236}">
                <a16:creationId xmlns:a16="http://schemas.microsoft.com/office/drawing/2014/main" id="{635B1055-4532-4EB0-81BB-EA4467AAA888}"/>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dirty="0">
                <a:solidFill>
                  <a:schemeClr val="tx2"/>
                </a:solidFill>
              </a:rPr>
              <a:t>Quick reference guide</a:t>
            </a:r>
          </a:p>
        </p:txBody>
      </p:sp>
      <p:sp>
        <p:nvSpPr>
          <p:cNvPr id="12" name="Rectangle 11">
            <a:extLst>
              <a:ext uri="{FF2B5EF4-FFF2-40B4-BE49-F238E27FC236}">
                <a16:creationId xmlns:a16="http://schemas.microsoft.com/office/drawing/2014/main" id="{FCA3493E-C4C3-46CC-9154-FA58F039BE41}"/>
              </a:ext>
            </a:extLst>
          </p:cNvPr>
          <p:cNvSpPr/>
          <p:nvPr userDrawn="1"/>
        </p:nvSpPr>
        <p:spPr>
          <a:xfrm>
            <a:off x="800919" y="625655"/>
            <a:ext cx="3021661" cy="369332"/>
          </a:xfrm>
          <a:prstGeom prst="rect">
            <a:avLst/>
          </a:prstGeom>
        </p:spPr>
        <p:txBody>
          <a:bodyPr wrap="none" lIns="0" tIns="0" rIns="0" bIns="0">
            <a:spAutoFit/>
          </a:bodyPr>
          <a:lstStyle/>
          <a:p>
            <a:r>
              <a:rPr lang="en-GB" sz="2400" b="1" dirty="0">
                <a:solidFill>
                  <a:schemeClr val="tx2"/>
                </a:solidFill>
              </a:rPr>
              <a:t>Additional quick tips</a:t>
            </a:r>
          </a:p>
        </p:txBody>
      </p:sp>
      <p:sp>
        <p:nvSpPr>
          <p:cNvPr id="13" name="Line 11">
            <a:extLst>
              <a:ext uri="{FF2B5EF4-FFF2-40B4-BE49-F238E27FC236}">
                <a16:creationId xmlns:a16="http://schemas.microsoft.com/office/drawing/2014/main" id="{1B3B0574-8A7A-40F9-BAF6-12E753EEB523}"/>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7" name="Picture 6" descr="A picture containing device, meter&#10;&#10;Description automatically generated">
            <a:extLst>
              <a:ext uri="{FF2B5EF4-FFF2-40B4-BE49-F238E27FC236}">
                <a16:creationId xmlns:a16="http://schemas.microsoft.com/office/drawing/2014/main" id="{669E7B58-0984-4458-ABC4-35E808A9261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06400" y="979488"/>
            <a:ext cx="10584000" cy="800099"/>
          </a:xfrm>
          <a:prstGeom prst="rect">
            <a:avLst/>
          </a:prstGeom>
        </p:spPr>
      </p:pic>
      <p:sp>
        <p:nvSpPr>
          <p:cNvPr id="9" name="Rectangle 8">
            <a:extLst>
              <a:ext uri="{FF2B5EF4-FFF2-40B4-BE49-F238E27FC236}">
                <a16:creationId xmlns:a16="http://schemas.microsoft.com/office/drawing/2014/main" id="{40D064CC-B1CE-4BF5-A1B8-01EA9B8CC05A}"/>
              </a:ext>
            </a:extLst>
          </p:cNvPr>
          <p:cNvSpPr/>
          <p:nvPr userDrawn="1"/>
        </p:nvSpPr>
        <p:spPr>
          <a:xfrm>
            <a:off x="1876425" y="1174432"/>
            <a:ext cx="269082" cy="593377"/>
          </a:xfrm>
          <a:prstGeom prst="rect">
            <a:avLst/>
          </a:prstGeom>
          <a:solidFill>
            <a:schemeClr val="bg2">
              <a:alpha val="1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4816BB0B-85FC-4E53-960A-D3DE1E3A6B6B}"/>
              </a:ext>
            </a:extLst>
          </p:cNvPr>
          <p:cNvSpPr/>
          <p:nvPr userDrawn="1"/>
        </p:nvSpPr>
        <p:spPr>
          <a:xfrm>
            <a:off x="2157411" y="1174433"/>
            <a:ext cx="492919" cy="174388"/>
          </a:xfrm>
          <a:prstGeom prst="rect">
            <a:avLst/>
          </a:prstGeom>
          <a:solidFill>
            <a:schemeClr val="tx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a:extLst>
              <a:ext uri="{FF2B5EF4-FFF2-40B4-BE49-F238E27FC236}">
                <a16:creationId xmlns:a16="http://schemas.microsoft.com/office/drawing/2014/main" id="{6E7E321C-E38B-450A-B236-9CE42315B7B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203323" y="1193271"/>
            <a:ext cx="244977" cy="248180"/>
          </a:xfrm>
          <a:prstGeom prst="rect">
            <a:avLst/>
          </a:prstGeom>
        </p:spPr>
      </p:pic>
      <p:pic>
        <p:nvPicPr>
          <p:cNvPr id="15" name="Picture 14">
            <a:extLst>
              <a:ext uri="{FF2B5EF4-FFF2-40B4-BE49-F238E27FC236}">
                <a16:creationId xmlns:a16="http://schemas.microsoft.com/office/drawing/2014/main" id="{E03322C2-AE22-44C1-A65E-0109ABFEC506}"/>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4958346" y="1193270"/>
            <a:ext cx="244977" cy="276755"/>
          </a:xfrm>
          <a:prstGeom prst="rect">
            <a:avLst/>
          </a:prstGeom>
        </p:spPr>
      </p:pic>
      <p:sp>
        <p:nvSpPr>
          <p:cNvPr id="16" name="Rectangle 15">
            <a:extLst>
              <a:ext uri="{FF2B5EF4-FFF2-40B4-BE49-F238E27FC236}">
                <a16:creationId xmlns:a16="http://schemas.microsoft.com/office/drawing/2014/main" id="{6739E8FE-7A30-4D7D-BCA8-AAD15FC240E0}"/>
              </a:ext>
            </a:extLst>
          </p:cNvPr>
          <p:cNvSpPr/>
          <p:nvPr userDrawn="1"/>
        </p:nvSpPr>
        <p:spPr>
          <a:xfrm>
            <a:off x="5206012" y="1193270"/>
            <a:ext cx="206861" cy="219372"/>
          </a:xfrm>
          <a:prstGeom prst="rect">
            <a:avLst/>
          </a:prstGeom>
          <a:solidFill>
            <a:schemeClr val="tx2">
              <a:alpha val="3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A0FC89C1-445C-4EF2-BD65-CFA43C8337A9}"/>
              </a:ext>
            </a:extLst>
          </p:cNvPr>
          <p:cNvSpPr/>
          <p:nvPr userDrawn="1"/>
        </p:nvSpPr>
        <p:spPr>
          <a:xfrm>
            <a:off x="4994079" y="1193270"/>
            <a:ext cx="206861" cy="219372"/>
          </a:xfrm>
          <a:prstGeom prst="rect">
            <a:avLst/>
          </a:prstGeom>
          <a:solidFill>
            <a:schemeClr val="bg2">
              <a:alpha val="3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B8661B2B-F918-4666-B803-68FF37598E68}"/>
              </a:ext>
            </a:extLst>
          </p:cNvPr>
          <p:cNvSpPr/>
          <p:nvPr userDrawn="1"/>
        </p:nvSpPr>
        <p:spPr>
          <a:xfrm>
            <a:off x="2157411" y="1325153"/>
            <a:ext cx="492919" cy="174388"/>
          </a:xfrm>
          <a:prstGeom prst="rect">
            <a:avLst/>
          </a:prstGeom>
          <a:solidFill>
            <a:schemeClr val="bg2">
              <a:alpha val="1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descr="A screenshot of a cell phone&#10;&#10;Description automatically generated">
            <a:extLst>
              <a:ext uri="{FF2B5EF4-FFF2-40B4-BE49-F238E27FC236}">
                <a16:creationId xmlns:a16="http://schemas.microsoft.com/office/drawing/2014/main" id="{928CE81D-7359-45F5-874D-29753D52CBB5}"/>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2762250" y="1245519"/>
            <a:ext cx="1885950" cy="729234"/>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7D2192C0-9697-4207-B581-AA63749699D8}"/>
              </a:ext>
            </a:extLst>
          </p:cNvPr>
          <p:cNvPicPr>
            <a:picLocks noChangeAspect="1"/>
          </p:cNvPicPr>
          <p:nvPr userDrawn="1"/>
        </p:nvPicPr>
        <p:blipFill>
          <a:blip r:embed="rId6">
            <a:extLst>
              <a:ext uri="{28A0092B-C50C-407E-A947-70E740481C1C}">
                <a14:useLocalDpi xmlns:a14="http://schemas.microsoft.com/office/drawing/2010/main"/>
              </a:ext>
            </a:extLst>
          </a:blip>
          <a:stretch>
            <a:fillRect/>
          </a:stretch>
        </p:blipFill>
        <p:spPr>
          <a:xfrm>
            <a:off x="4260850" y="2938463"/>
            <a:ext cx="3371850" cy="2047875"/>
          </a:xfrm>
          <a:prstGeom prst="rect">
            <a:avLst/>
          </a:prstGeom>
        </p:spPr>
      </p:pic>
      <p:cxnSp>
        <p:nvCxnSpPr>
          <p:cNvPr id="19" name="Straight Arrow Connector 18">
            <a:extLst>
              <a:ext uri="{FF2B5EF4-FFF2-40B4-BE49-F238E27FC236}">
                <a16:creationId xmlns:a16="http://schemas.microsoft.com/office/drawing/2014/main" id="{3A4C89DD-3B2D-44E9-B853-56494B932072}"/>
              </a:ext>
            </a:extLst>
          </p:cNvPr>
          <p:cNvCxnSpPr/>
          <p:nvPr userDrawn="1"/>
        </p:nvCxnSpPr>
        <p:spPr>
          <a:xfrm>
            <a:off x="1554480" y="3073193"/>
            <a:ext cx="2560320" cy="0"/>
          </a:xfrm>
          <a:prstGeom prst="straightConnector1">
            <a:avLst/>
          </a:pr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0" name="Freeform: Shape 19">
            <a:extLst>
              <a:ext uri="{FF2B5EF4-FFF2-40B4-BE49-F238E27FC236}">
                <a16:creationId xmlns:a16="http://schemas.microsoft.com/office/drawing/2014/main" id="{3CD8EBBD-ADAA-4B56-AA9D-D743890C8745}"/>
              </a:ext>
            </a:extLst>
          </p:cNvPr>
          <p:cNvSpPr/>
          <p:nvPr userDrawn="1"/>
        </p:nvSpPr>
        <p:spPr>
          <a:xfrm>
            <a:off x="3901440" y="1706880"/>
            <a:ext cx="3911600" cy="365760"/>
          </a:xfrm>
          <a:custGeom>
            <a:avLst/>
            <a:gdLst>
              <a:gd name="connsiteX0" fmla="*/ 3911600 w 3911600"/>
              <a:gd name="connsiteY0" fmla="*/ 365760 h 365760"/>
              <a:gd name="connsiteX1" fmla="*/ 0 w 3911600"/>
              <a:gd name="connsiteY1" fmla="*/ 365760 h 365760"/>
              <a:gd name="connsiteX2" fmla="*/ 0 w 3911600"/>
              <a:gd name="connsiteY2" fmla="*/ 0 h 365760"/>
            </a:gdLst>
            <a:ahLst/>
            <a:cxnLst>
              <a:cxn ang="0">
                <a:pos x="connsiteX0" y="connsiteY0"/>
              </a:cxn>
              <a:cxn ang="0">
                <a:pos x="connsiteX1" y="connsiteY1"/>
              </a:cxn>
              <a:cxn ang="0">
                <a:pos x="connsiteX2" y="connsiteY2"/>
              </a:cxn>
            </a:cxnLst>
            <a:rect l="l" t="t" r="r" b="b"/>
            <a:pathLst>
              <a:path w="3911600" h="365760">
                <a:moveTo>
                  <a:pt x="3911600" y="365760"/>
                </a:moveTo>
                <a:lnTo>
                  <a:pt x="0" y="365760"/>
                </a:lnTo>
                <a:lnTo>
                  <a:pt x="0" y="0"/>
                </a:lnTo>
              </a:path>
            </a:pathLst>
          </a:cu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a:p>
        </p:txBody>
      </p:sp>
      <p:cxnSp>
        <p:nvCxnSpPr>
          <p:cNvPr id="23" name="Straight Arrow Connector 22">
            <a:extLst>
              <a:ext uri="{FF2B5EF4-FFF2-40B4-BE49-F238E27FC236}">
                <a16:creationId xmlns:a16="http://schemas.microsoft.com/office/drawing/2014/main" id="{31F9A2DF-F7FB-45CF-A0F8-AD068EB1C7B0}"/>
              </a:ext>
            </a:extLst>
          </p:cNvPr>
          <p:cNvCxnSpPr/>
          <p:nvPr userDrawn="1"/>
        </p:nvCxnSpPr>
        <p:spPr>
          <a:xfrm flipV="1">
            <a:off x="5200940" y="1499541"/>
            <a:ext cx="0" cy="573099"/>
          </a:xfrm>
          <a:prstGeom prst="straightConnector1">
            <a:avLst/>
          </a:pr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19727388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92292D-BC92-4AA1-B355-5E043E3D1199}"/>
              </a:ext>
            </a:extLst>
          </p:cNvPr>
          <p:cNvSpPr>
            <a:spLocks noGrp="1"/>
          </p:cNvSpPr>
          <p:nvPr>
            <p:ph type="title"/>
          </p:nvPr>
        </p:nvSpPr>
        <p:spPr/>
        <p:txBody>
          <a:bodyPr/>
          <a:lstStyle/>
          <a:p>
            <a:r>
              <a:rPr lang="en-US" dirty="0"/>
              <a:t>Click to edit Master title style</a:t>
            </a:r>
            <a:endParaRPr lang="en-GB" dirty="0"/>
          </a:p>
        </p:txBody>
      </p:sp>
      <p:sp>
        <p:nvSpPr>
          <p:cNvPr id="10" name="Line 11">
            <a:extLst>
              <a:ext uri="{FF2B5EF4-FFF2-40B4-BE49-F238E27FC236}">
                <a16:creationId xmlns:a16="http://schemas.microsoft.com/office/drawing/2014/main" id="{2B9EEF14-C757-4CF8-B62A-0684DCD94BD8}"/>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Slide Number Placeholder 3">
            <a:extLst>
              <a:ext uri="{FF2B5EF4-FFF2-40B4-BE49-F238E27FC236}">
                <a16:creationId xmlns:a16="http://schemas.microsoft.com/office/drawing/2014/main" id="{F2D86D9D-E18F-4DC8-BFAE-48153F28A913}"/>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Text Placeholder 2">
            <a:extLst>
              <a:ext uri="{FF2B5EF4-FFF2-40B4-BE49-F238E27FC236}">
                <a16:creationId xmlns:a16="http://schemas.microsoft.com/office/drawing/2014/main" id="{7AF410B1-C5E0-40FF-B2B3-7E10919CA4C7}"/>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2" name="Footer Placeholder 1">
            <a:extLst>
              <a:ext uri="{FF2B5EF4-FFF2-40B4-BE49-F238E27FC236}">
                <a16:creationId xmlns:a16="http://schemas.microsoft.com/office/drawing/2014/main" id="{1EADA756-6534-8846-A158-358A4990DEBB}"/>
              </a:ext>
            </a:extLst>
          </p:cNvPr>
          <p:cNvSpPr>
            <a:spLocks noGrp="1"/>
          </p:cNvSpPr>
          <p:nvPr>
            <p:ph type="ftr" sz="quarter" idx="14"/>
          </p:nvPr>
        </p:nvSpPr>
        <p:spPr/>
        <p:txBody>
          <a:bodyPr/>
          <a:lstStyle/>
          <a:p>
            <a:r>
              <a:rPr lang="en-GB"/>
              <a:t>Confidential / Internal</a:t>
            </a:r>
            <a:endParaRPr lang="en-GB" dirty="0"/>
          </a:p>
        </p:txBody>
      </p:sp>
    </p:spTree>
    <p:extLst>
      <p:ext uri="{BB962C8B-B14F-4D97-AF65-F5344CB8AC3E}">
        <p14:creationId xmlns:p14="http://schemas.microsoft.com/office/powerpoint/2010/main" val="739824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navy">
    <p:bg>
      <p:bgRef idx="1001">
        <a:schemeClr val="bg2"/>
      </p:bgRef>
    </p:bg>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63677B3-50DB-43AB-BE3A-75BABED5F83E}"/>
              </a:ext>
            </a:extLst>
          </p:cNvPr>
          <p:cNvSpPr>
            <a:spLocks noGrp="1"/>
          </p:cNvSpPr>
          <p:nvPr>
            <p:ph type="sldNum" sz="quarter" idx="19"/>
          </p:nvPr>
        </p:nvSpPr>
        <p:spPr/>
        <p:txBody>
          <a:bodyPr/>
          <a:lstStyle>
            <a:lvl1pPr>
              <a:defRPr>
                <a:solidFill>
                  <a:schemeClr val="tx1"/>
                </a:solidFill>
              </a:defRPr>
            </a:lvl1pPr>
          </a:lstStyle>
          <a:p>
            <a:fld id="{043C2FB7-9533-4568-9B8F-F5133F6949BD}" type="slidenum">
              <a:rPr lang="en-GB" smtClean="0"/>
              <a:pPr/>
              <a:t>‹#›</a:t>
            </a:fld>
            <a:endParaRPr lang="en-GB" dirty="0"/>
          </a:p>
        </p:txBody>
      </p:sp>
      <p:sp>
        <p:nvSpPr>
          <p:cNvPr id="13" name="Line 11">
            <a:extLst>
              <a:ext uri="{FF2B5EF4-FFF2-40B4-BE49-F238E27FC236}">
                <a16:creationId xmlns:a16="http://schemas.microsoft.com/office/drawing/2014/main" id="{B41496BB-1636-4AFC-A6FC-FA74039A1E51}"/>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Text Placeholder 4">
            <a:extLst>
              <a:ext uri="{FF2B5EF4-FFF2-40B4-BE49-F238E27FC236}">
                <a16:creationId xmlns:a16="http://schemas.microsoft.com/office/drawing/2014/main" id="{85FD9AD6-314B-4CCF-B208-07E9564BDC04}"/>
              </a:ext>
            </a:extLst>
          </p:cNvPr>
          <p:cNvSpPr>
            <a:spLocks noGrp="1"/>
          </p:cNvSpPr>
          <p:nvPr>
            <p:ph type="body" sz="quarter" idx="27" hasCustomPrompt="1"/>
          </p:nvPr>
        </p:nvSpPr>
        <p:spPr>
          <a:xfrm>
            <a:off x="614363" y="6483178"/>
            <a:ext cx="4922833" cy="256827"/>
          </a:xfrm>
        </p:spPr>
        <p:txBody>
          <a:bodyPr/>
          <a:lstStyle>
            <a:lvl1pPr>
              <a:defRPr sz="900" b="0">
                <a:solidFill>
                  <a:schemeClr val="tx1"/>
                </a:solidFill>
              </a:defRPr>
            </a:lvl1pPr>
            <a:lvl2pPr>
              <a:defRPr sz="900" b="0"/>
            </a:lvl2pPr>
            <a:lvl3pPr>
              <a:defRPr sz="900" b="0"/>
            </a:lvl3pPr>
            <a:lvl4pPr>
              <a:defRPr sz="900" b="0"/>
            </a:lvl4pPr>
            <a:lvl5pPr>
              <a:defRPr sz="900" b="0"/>
            </a:lvl5pPr>
          </a:lstStyle>
          <a:p>
            <a:r>
              <a:rPr lang="en-GB" dirty="0"/>
              <a:t>Highly Confidential. For internal use only. Not to be reproduced or shared without permission. </a:t>
            </a:r>
          </a:p>
        </p:txBody>
      </p:sp>
      <p:sp>
        <p:nvSpPr>
          <p:cNvPr id="2" name="Title 15">
            <a:extLst>
              <a:ext uri="{FF2B5EF4-FFF2-40B4-BE49-F238E27FC236}">
                <a16:creationId xmlns:a16="http://schemas.microsoft.com/office/drawing/2014/main" id="{20E811D8-760C-08A3-118A-D76F13B4AAF5}"/>
              </a:ext>
            </a:extLst>
          </p:cNvPr>
          <p:cNvSpPr>
            <a:spLocks noGrp="1"/>
          </p:cNvSpPr>
          <p:nvPr>
            <p:ph type="title"/>
          </p:nvPr>
        </p:nvSpPr>
        <p:spPr>
          <a:xfrm>
            <a:off x="807269" y="239083"/>
            <a:ext cx="10580059" cy="755904"/>
          </a:xfrm>
        </p:spPr>
        <p:txBody>
          <a:bodyPr/>
          <a:lstStyle>
            <a:lvl1pPr>
              <a:defRPr>
                <a:solidFill>
                  <a:schemeClr val="tx1"/>
                </a:solidFill>
              </a:defRPr>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DAE0B37-B558-4917-A4C1-E26A9248E55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48978351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35949365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ubhead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8" name="Text Placeholder 2">
            <a:extLst>
              <a:ext uri="{FF2B5EF4-FFF2-40B4-BE49-F238E27FC236}">
                <a16:creationId xmlns:a16="http://schemas.microsoft.com/office/drawing/2014/main" id="{352EEB88-7C5D-43AD-8090-D69C02C6C11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8839771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bi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69" y="1470026"/>
            <a:ext cx="10580059" cy="44069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18036144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big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dirty="0"/>
              <a:t>Click to edit Master title style</a:t>
            </a:r>
            <a:endParaRPr lang="en-GB" dirty="0"/>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9" name="Content Placeholder 2">
            <a:extLst>
              <a:ext uri="{FF2B5EF4-FFF2-40B4-BE49-F238E27FC236}">
                <a16:creationId xmlns:a16="http://schemas.microsoft.com/office/drawing/2014/main" id="{79459E4B-1806-41D9-AF0C-DB10AD046DC8}"/>
              </a:ext>
            </a:extLst>
          </p:cNvPr>
          <p:cNvSpPr>
            <a:spLocks noGrp="1"/>
          </p:cNvSpPr>
          <p:nvPr>
            <p:ph idx="1"/>
          </p:nvPr>
        </p:nvSpPr>
        <p:spPr>
          <a:xfrm>
            <a:off x="807268" y="1470025"/>
            <a:ext cx="10579869" cy="4406901"/>
          </a:xfrm>
        </p:spPr>
        <p:txBody>
          <a:bodyPr/>
          <a:lstStyle>
            <a:lvl1pPr>
              <a:spcBef>
                <a:spcPts val="1800"/>
              </a:spcBef>
              <a:defRPr sz="1800"/>
            </a:lvl1pPr>
            <a:lvl2pPr>
              <a:spcBef>
                <a:spcPts val="1800"/>
              </a:spcBef>
              <a:defRPr sz="1800"/>
            </a:lvl2pPr>
            <a:lvl3pPr marL="273050" indent="-273050">
              <a:spcBef>
                <a:spcPts val="1800"/>
              </a:spcBef>
              <a:defRPr sz="1800"/>
            </a:lvl3pPr>
            <a:lvl4pPr marL="452438" indent="-171450">
              <a:defRPr sz="1600"/>
            </a:lvl4pPr>
            <a:lvl5pPr marL="630238" indent="-182563">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60601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Presentation cover ">
    <p:bg>
      <p:bgRef idx="1001">
        <a:schemeClr val="bg2"/>
      </p:bgRef>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CFDD1C22-FB71-4C83-8452-8EF97A87786F}"/>
              </a:ext>
            </a:extLst>
          </p:cNvPr>
          <p:cNvSpPr/>
          <p:nvPr userDrawn="1"/>
        </p:nvSpPr>
        <p:spPr>
          <a:xfrm>
            <a:off x="2013598" y="2100134"/>
            <a:ext cx="3050846" cy="370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 name="Title 1">
            <a:extLst>
              <a:ext uri="{FF2B5EF4-FFF2-40B4-BE49-F238E27FC236}">
                <a16:creationId xmlns:a16="http://schemas.microsoft.com/office/drawing/2014/main" id="{5078AF8E-FC24-4DFD-AA4F-72B5E1F75C70}"/>
              </a:ext>
            </a:extLst>
          </p:cNvPr>
          <p:cNvSpPr>
            <a:spLocks noGrp="1"/>
          </p:cNvSpPr>
          <p:nvPr>
            <p:ph type="ctrTitle"/>
          </p:nvPr>
        </p:nvSpPr>
        <p:spPr>
          <a:xfrm>
            <a:off x="2255598" y="2236579"/>
            <a:ext cx="2736000" cy="1237665"/>
          </a:xfrm>
        </p:spPr>
        <p:txBody>
          <a:bodyPr anchor="b"/>
          <a:lstStyle>
            <a:lvl1pPr algn="l">
              <a:defRPr sz="2800">
                <a:solidFill>
                  <a:schemeClr val="bg2"/>
                </a:solidFill>
              </a:defRPr>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71E07F18-3FB0-4875-B8A6-BB5DA40D511D}"/>
              </a:ext>
            </a:extLst>
          </p:cNvPr>
          <p:cNvSpPr>
            <a:spLocks noGrp="1"/>
          </p:cNvSpPr>
          <p:nvPr>
            <p:ph type="subTitle" idx="1"/>
          </p:nvPr>
        </p:nvSpPr>
        <p:spPr>
          <a:xfrm>
            <a:off x="2255598" y="3590704"/>
            <a:ext cx="2736000" cy="998411"/>
          </a:xfrm>
        </p:spPr>
        <p:txBody>
          <a:bodyPr/>
          <a:lstStyle>
            <a:lvl1pPr marL="0" indent="0" algn="l">
              <a:buNone/>
              <a:defRPr sz="1000" b="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8" name="Freeform 26">
            <a:extLst>
              <a:ext uri="{FF2B5EF4-FFF2-40B4-BE49-F238E27FC236}">
                <a16:creationId xmlns:a16="http://schemas.microsoft.com/office/drawing/2014/main" id="{9564A37E-F656-496B-825C-5F1F31C37556}"/>
              </a:ext>
            </a:extLst>
          </p:cNvPr>
          <p:cNvSpPr>
            <a:spLocks noEditPoints="1"/>
          </p:cNvSpPr>
          <p:nvPr userDrawn="1"/>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userDrawn="1"/>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userDrawn="1"/>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userDrawn="1"/>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userDrawn="1"/>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userDrawn="1"/>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userDrawn="1"/>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userDrawn="1"/>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userDrawn="1"/>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Line 6">
            <a:extLst>
              <a:ext uri="{FF2B5EF4-FFF2-40B4-BE49-F238E27FC236}">
                <a16:creationId xmlns:a16="http://schemas.microsoft.com/office/drawing/2014/main" id="{331C5F65-5A7D-4B04-9053-0B31B9553CD2}"/>
              </a:ext>
            </a:extLst>
          </p:cNvPr>
          <p:cNvSpPr>
            <a:spLocks noChangeShapeType="1"/>
          </p:cNvSpPr>
          <p:nvPr userDrawn="1"/>
        </p:nvSpPr>
        <p:spPr bwMode="auto">
          <a:xfrm>
            <a:off x="9136572"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7">
            <a:extLst>
              <a:ext uri="{FF2B5EF4-FFF2-40B4-BE49-F238E27FC236}">
                <a16:creationId xmlns:a16="http://schemas.microsoft.com/office/drawing/2014/main" id="{3FB18F14-A02E-47E6-9BA8-2B3F3CFB8160}"/>
              </a:ext>
            </a:extLst>
          </p:cNvPr>
          <p:cNvSpPr>
            <a:spLocks noChangeShapeType="1"/>
          </p:cNvSpPr>
          <p:nvPr userDrawn="1"/>
        </p:nvSpPr>
        <p:spPr bwMode="auto">
          <a:xfrm>
            <a:off x="1505967" y="2100134"/>
            <a:ext cx="0" cy="3708000"/>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8">
            <a:extLst>
              <a:ext uri="{FF2B5EF4-FFF2-40B4-BE49-F238E27FC236}">
                <a16:creationId xmlns:a16="http://schemas.microsoft.com/office/drawing/2014/main" id="{CAF1BA06-9B8B-4EC2-B029-4256A7C183B4}"/>
              </a:ext>
            </a:extLst>
          </p:cNvPr>
          <p:cNvSpPr>
            <a:spLocks noChangeShapeType="1"/>
          </p:cNvSpPr>
          <p:nvPr userDrawn="1"/>
        </p:nvSpPr>
        <p:spPr bwMode="auto">
          <a:xfrm>
            <a:off x="5565903" y="2100134"/>
            <a:ext cx="0" cy="3708000"/>
          </a:xfrm>
          <a:prstGeom prst="line">
            <a:avLst/>
          </a:prstGeom>
          <a:noFill/>
          <a:ln w="2286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6">
            <a:extLst>
              <a:ext uri="{FF2B5EF4-FFF2-40B4-BE49-F238E27FC236}">
                <a16:creationId xmlns:a16="http://schemas.microsoft.com/office/drawing/2014/main" id="{B31488E8-E411-4AB2-BF2F-4EE25617DCF3}"/>
              </a:ext>
            </a:extLst>
          </p:cNvPr>
          <p:cNvSpPr>
            <a:spLocks noChangeShapeType="1"/>
          </p:cNvSpPr>
          <p:nvPr userDrawn="1"/>
        </p:nvSpPr>
        <p:spPr bwMode="auto">
          <a:xfrm>
            <a:off x="9648636"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7">
            <a:extLst>
              <a:ext uri="{FF2B5EF4-FFF2-40B4-BE49-F238E27FC236}">
                <a16:creationId xmlns:a16="http://schemas.microsoft.com/office/drawing/2014/main" id="{7A5E5F72-C306-4B5E-B73E-9389FADEE86B}"/>
              </a:ext>
            </a:extLst>
          </p:cNvPr>
          <p:cNvSpPr>
            <a:spLocks noChangeShapeType="1"/>
          </p:cNvSpPr>
          <p:nvPr userDrawn="1"/>
        </p:nvSpPr>
        <p:spPr bwMode="auto">
          <a:xfrm>
            <a:off x="10662159" y="2100134"/>
            <a:ext cx="0" cy="3708000"/>
          </a:xfrm>
          <a:prstGeom prst="line">
            <a:avLst/>
          </a:prstGeom>
          <a:noFill/>
          <a:ln w="952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706676891"/>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One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69" y="1959431"/>
            <a:ext cx="4064769" cy="390179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8" name="Text Placeholder 2">
            <a:extLst>
              <a:ext uri="{FF2B5EF4-FFF2-40B4-BE49-F238E27FC236}">
                <a16:creationId xmlns:a16="http://schemas.microsoft.com/office/drawing/2014/main" id="{352EEB88-7C5D-43AD-8090-D69C02C6C11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10601743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One column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69" y="1959431"/>
            <a:ext cx="4064769" cy="390179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8" name="Text Placeholder 2">
            <a:extLst>
              <a:ext uri="{FF2B5EF4-FFF2-40B4-BE49-F238E27FC236}">
                <a16:creationId xmlns:a16="http://schemas.microsoft.com/office/drawing/2014/main" id="{352EEB88-7C5D-43AD-8090-D69C02C6C11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9" name="Picture Placeholder 8">
            <a:extLst>
              <a:ext uri="{FF2B5EF4-FFF2-40B4-BE49-F238E27FC236}">
                <a16:creationId xmlns:a16="http://schemas.microsoft.com/office/drawing/2014/main" id="{D01A9E31-A9B7-42E0-9783-8C2712FA3F52}"/>
              </a:ext>
            </a:extLst>
          </p:cNvPr>
          <p:cNvSpPr>
            <a:spLocks noGrp="1"/>
          </p:cNvSpPr>
          <p:nvPr>
            <p:ph type="pic" sz="quarter" idx="14"/>
          </p:nvPr>
        </p:nvSpPr>
        <p:spPr>
          <a:xfrm>
            <a:off x="6096000" y="1957388"/>
            <a:ext cx="5291138" cy="3919537"/>
          </a:xfrm>
        </p:spPr>
        <p:txBody>
          <a:bodyPr/>
          <a:lstStyle/>
          <a:p>
            <a:endParaRPr lang="en-GB"/>
          </a:p>
        </p:txBody>
      </p:sp>
    </p:spTree>
    <p:extLst>
      <p:ext uri="{BB962C8B-B14F-4D97-AF65-F5344CB8AC3E}">
        <p14:creationId xmlns:p14="http://schemas.microsoft.com/office/powerpoint/2010/main" val="1443403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big text and Content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70" y="1924873"/>
            <a:ext cx="4677544" cy="3952052"/>
          </a:xfrm>
        </p:spPr>
        <p:txBody>
          <a:bodyPr/>
          <a:lstStyle>
            <a:lvl1pPr>
              <a:spcBef>
                <a:spcPts val="1800"/>
              </a:spcBef>
              <a:defRPr sz="2800"/>
            </a:lvl1pPr>
            <a:lvl2pPr>
              <a:spcBef>
                <a:spcPts val="1800"/>
              </a:spcBef>
              <a:defRPr sz="2800"/>
            </a:lvl2pPr>
            <a:lvl3pPr marL="273050" indent="-273050">
              <a:spcBef>
                <a:spcPts val="1800"/>
              </a:spcBef>
              <a:defRPr sz="2800"/>
            </a:lvl3pPr>
            <a:lvl4pPr marL="536575" indent="-255588">
              <a:defRPr sz="2400"/>
            </a:lvl4pPr>
            <a:lvl5pPr marL="714375" indent="-182563">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8" name="Text Placeholder 7">
            <a:extLst>
              <a:ext uri="{FF2B5EF4-FFF2-40B4-BE49-F238E27FC236}">
                <a16:creationId xmlns:a16="http://schemas.microsoft.com/office/drawing/2014/main" id="{FDF12285-D478-4E33-8643-DFAC3520CC42}"/>
              </a:ext>
            </a:extLst>
          </p:cNvPr>
          <p:cNvSpPr>
            <a:spLocks noGrp="1"/>
          </p:cNvSpPr>
          <p:nvPr>
            <p:ph type="body" sz="quarter" idx="13"/>
          </p:nvPr>
        </p:nvSpPr>
        <p:spPr>
          <a:xfrm>
            <a:off x="6700838" y="1957388"/>
            <a:ext cx="4677544" cy="392310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009038362"/>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9DEA16-0A95-4108-9D20-2CA45E916D8C}"/>
              </a:ext>
            </a:extLst>
          </p:cNvPr>
          <p:cNvSpPr>
            <a:spLocks noGrp="1"/>
          </p:cNvSpPr>
          <p:nvPr>
            <p:ph sz="half" idx="1"/>
          </p:nvPr>
        </p:nvSpPr>
        <p:spPr>
          <a:xfrm>
            <a:off x="803275" y="1957388"/>
            <a:ext cx="4985544" cy="39195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FBD592C0-76DD-4D04-9264-30C9FD8684FB}"/>
              </a:ext>
            </a:extLst>
          </p:cNvPr>
          <p:cNvSpPr>
            <a:spLocks noGrp="1"/>
          </p:cNvSpPr>
          <p:nvPr>
            <p:ph sz="half" idx="2"/>
          </p:nvPr>
        </p:nvSpPr>
        <p:spPr>
          <a:xfrm>
            <a:off x="6401594" y="1957388"/>
            <a:ext cx="4985544" cy="39195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1" name="Title 10">
            <a:extLst>
              <a:ext uri="{FF2B5EF4-FFF2-40B4-BE49-F238E27FC236}">
                <a16:creationId xmlns:a16="http://schemas.microsoft.com/office/drawing/2014/main" id="{ED3DD341-3530-4C4C-B00A-EDAA3A927AD1}"/>
              </a:ext>
            </a:extLst>
          </p:cNvPr>
          <p:cNvSpPr>
            <a:spLocks noGrp="1"/>
          </p:cNvSpPr>
          <p:nvPr>
            <p:ph type="title"/>
          </p:nvPr>
        </p:nvSpPr>
        <p:spPr/>
        <p:txBody>
          <a:bodyPr/>
          <a:lstStyle/>
          <a:p>
            <a:r>
              <a:rPr lang="en-US"/>
              <a:t>Click to edit Master title style</a:t>
            </a:r>
            <a:endParaRPr lang="en-GB"/>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10" name="Text Placeholder 2">
            <a:extLst>
              <a:ext uri="{FF2B5EF4-FFF2-40B4-BE49-F238E27FC236}">
                <a16:creationId xmlns:a16="http://schemas.microsoft.com/office/drawing/2014/main" id="{DBB61A7B-99A8-4175-8BF1-141D855160D9}"/>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2" name="Footer Placeholder 1">
            <a:extLst>
              <a:ext uri="{FF2B5EF4-FFF2-40B4-BE49-F238E27FC236}">
                <a16:creationId xmlns:a16="http://schemas.microsoft.com/office/drawing/2014/main" id="{1799BA6F-2B91-2A4A-B944-532BC6298460}"/>
              </a:ext>
            </a:extLst>
          </p:cNvPr>
          <p:cNvSpPr>
            <a:spLocks noGrp="1"/>
          </p:cNvSpPr>
          <p:nvPr>
            <p:ph type="ftr" sz="quarter" idx="14"/>
          </p:nvPr>
        </p:nvSpPr>
        <p:spPr/>
        <p:txBody>
          <a:bodyPr/>
          <a:lstStyle/>
          <a:p>
            <a:r>
              <a:rPr lang="en-GB"/>
              <a:t>Confidential / Internal</a:t>
            </a:r>
            <a:endParaRPr lang="en-GB" dirty="0"/>
          </a:p>
        </p:txBody>
      </p:sp>
    </p:spTree>
    <p:extLst>
      <p:ext uri="{BB962C8B-B14F-4D97-AF65-F5344CB8AC3E}">
        <p14:creationId xmlns:p14="http://schemas.microsoft.com/office/powerpoint/2010/main" val="15089415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3AD92F4-A8F2-4499-8F39-F933D1BAA28C}"/>
              </a:ext>
            </a:extLst>
          </p:cNvPr>
          <p:cNvSpPr>
            <a:spLocks noGrp="1"/>
          </p:cNvSpPr>
          <p:nvPr>
            <p:ph type="body" idx="1"/>
          </p:nvPr>
        </p:nvSpPr>
        <p:spPr>
          <a:xfrm>
            <a:off x="807268" y="1179459"/>
            <a:ext cx="4981551" cy="595458"/>
          </a:xfrm>
        </p:spPr>
        <p:txBody>
          <a:bodyPr anchor="b"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 name="Text Placeholder 4">
            <a:extLst>
              <a:ext uri="{FF2B5EF4-FFF2-40B4-BE49-F238E27FC236}">
                <a16:creationId xmlns:a16="http://schemas.microsoft.com/office/drawing/2014/main" id="{62C15650-183E-44A1-9171-2881E2F89F52}"/>
              </a:ext>
            </a:extLst>
          </p:cNvPr>
          <p:cNvSpPr>
            <a:spLocks noGrp="1"/>
          </p:cNvSpPr>
          <p:nvPr>
            <p:ph type="body" sz="quarter" idx="3"/>
          </p:nvPr>
        </p:nvSpPr>
        <p:spPr>
          <a:xfrm>
            <a:off x="6401594" y="1172296"/>
            <a:ext cx="4981551" cy="595458"/>
          </a:xfrm>
        </p:spPr>
        <p:txBody>
          <a:bodyPr anchor="b"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itle 14">
            <a:extLst>
              <a:ext uri="{FF2B5EF4-FFF2-40B4-BE49-F238E27FC236}">
                <a16:creationId xmlns:a16="http://schemas.microsoft.com/office/drawing/2014/main" id="{C0CCA26C-8B72-4399-90B2-A26D0DF3ABC8}"/>
              </a:ext>
            </a:extLst>
          </p:cNvPr>
          <p:cNvSpPr>
            <a:spLocks noGrp="1"/>
          </p:cNvSpPr>
          <p:nvPr>
            <p:ph type="title"/>
          </p:nvPr>
        </p:nvSpPr>
        <p:spPr/>
        <p:txBody>
          <a:bodyPr/>
          <a:lstStyle/>
          <a:p>
            <a:r>
              <a:rPr lang="en-US"/>
              <a:t>Click to edit Master title style</a:t>
            </a:r>
            <a:endParaRPr lang="en-GB"/>
          </a:p>
        </p:txBody>
      </p:sp>
      <p:sp>
        <p:nvSpPr>
          <p:cNvPr id="10" name="Line 11">
            <a:extLst>
              <a:ext uri="{FF2B5EF4-FFF2-40B4-BE49-F238E27FC236}">
                <a16:creationId xmlns:a16="http://schemas.microsoft.com/office/drawing/2014/main" id="{B95709F3-EDEE-4A9F-96C3-2805D869619D}"/>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lide Number Placeholder 5">
            <a:extLst>
              <a:ext uri="{FF2B5EF4-FFF2-40B4-BE49-F238E27FC236}">
                <a16:creationId xmlns:a16="http://schemas.microsoft.com/office/drawing/2014/main" id="{B4CF1F7E-BA1B-469C-B3A7-1CE9767EFD5E}"/>
              </a:ext>
            </a:extLst>
          </p:cNvPr>
          <p:cNvSpPr>
            <a:spLocks noGrp="1"/>
          </p:cNvSpPr>
          <p:nvPr>
            <p:ph type="sldNum" sz="quarter" idx="20"/>
          </p:nvPr>
        </p:nvSpPr>
        <p:spPr/>
        <p:txBody>
          <a:bodyPr/>
          <a:lstStyle/>
          <a:p>
            <a:fld id="{043C2FB7-9533-4568-9B8F-F5133F6949BD}" type="slidenum">
              <a:rPr lang="en-GB" smtClean="0"/>
              <a:pPr/>
              <a:t>‹#›</a:t>
            </a:fld>
            <a:endParaRPr lang="en-GB" dirty="0"/>
          </a:p>
        </p:txBody>
      </p:sp>
      <p:sp>
        <p:nvSpPr>
          <p:cNvPr id="11" name="Content Placeholder 2">
            <a:extLst>
              <a:ext uri="{FF2B5EF4-FFF2-40B4-BE49-F238E27FC236}">
                <a16:creationId xmlns:a16="http://schemas.microsoft.com/office/drawing/2014/main" id="{FEC1B1FA-7248-44B8-854A-150E4D0AEF09}"/>
              </a:ext>
            </a:extLst>
          </p:cNvPr>
          <p:cNvSpPr>
            <a:spLocks noGrp="1"/>
          </p:cNvSpPr>
          <p:nvPr>
            <p:ph sz="half" idx="21"/>
          </p:nvPr>
        </p:nvSpPr>
        <p:spPr>
          <a:xfrm>
            <a:off x="803275" y="1957388"/>
            <a:ext cx="4985544" cy="39195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2" name="Content Placeholder 3">
            <a:extLst>
              <a:ext uri="{FF2B5EF4-FFF2-40B4-BE49-F238E27FC236}">
                <a16:creationId xmlns:a16="http://schemas.microsoft.com/office/drawing/2014/main" id="{83738319-7324-4B41-A8DB-A57AA0016E54}"/>
              </a:ext>
            </a:extLst>
          </p:cNvPr>
          <p:cNvSpPr>
            <a:spLocks noGrp="1"/>
          </p:cNvSpPr>
          <p:nvPr>
            <p:ph sz="half" idx="2"/>
          </p:nvPr>
        </p:nvSpPr>
        <p:spPr>
          <a:xfrm>
            <a:off x="6401594" y="1957388"/>
            <a:ext cx="4985544" cy="39195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Footer Placeholder 1">
            <a:extLst>
              <a:ext uri="{FF2B5EF4-FFF2-40B4-BE49-F238E27FC236}">
                <a16:creationId xmlns:a16="http://schemas.microsoft.com/office/drawing/2014/main" id="{DE997E34-36CA-2646-95A2-A6B334D28983}"/>
              </a:ext>
            </a:extLst>
          </p:cNvPr>
          <p:cNvSpPr>
            <a:spLocks noGrp="1"/>
          </p:cNvSpPr>
          <p:nvPr>
            <p:ph type="ftr" sz="quarter" idx="22"/>
          </p:nvPr>
        </p:nvSpPr>
        <p:spPr/>
        <p:txBody>
          <a:bodyPr/>
          <a:lstStyle/>
          <a:p>
            <a:r>
              <a:rPr lang="en-GB"/>
              <a:t>Confidential / Internal</a:t>
            </a:r>
            <a:endParaRPr lang="en-GB" dirty="0"/>
          </a:p>
        </p:txBody>
      </p:sp>
    </p:spTree>
    <p:extLst>
      <p:ext uri="{BB962C8B-B14F-4D97-AF65-F5344CB8AC3E}">
        <p14:creationId xmlns:p14="http://schemas.microsoft.com/office/powerpoint/2010/main" val="18238915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9DEA16-0A95-4108-9D20-2CA45E916D8C}"/>
              </a:ext>
            </a:extLst>
          </p:cNvPr>
          <p:cNvSpPr>
            <a:spLocks noGrp="1"/>
          </p:cNvSpPr>
          <p:nvPr>
            <p:ph sz="half" idx="1"/>
          </p:nvPr>
        </p:nvSpPr>
        <p:spPr>
          <a:xfrm>
            <a:off x="803275" y="1957388"/>
            <a:ext cx="3457575" cy="39195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FBD592C0-76DD-4D04-9264-30C9FD8684FB}"/>
              </a:ext>
            </a:extLst>
          </p:cNvPr>
          <p:cNvSpPr>
            <a:spLocks noGrp="1"/>
          </p:cNvSpPr>
          <p:nvPr>
            <p:ph sz="half" idx="2"/>
          </p:nvPr>
        </p:nvSpPr>
        <p:spPr>
          <a:xfrm>
            <a:off x="4872038" y="1957388"/>
            <a:ext cx="6515100" cy="39195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1" name="Title 10">
            <a:extLst>
              <a:ext uri="{FF2B5EF4-FFF2-40B4-BE49-F238E27FC236}">
                <a16:creationId xmlns:a16="http://schemas.microsoft.com/office/drawing/2014/main" id="{ED3DD341-3530-4C4C-B00A-EDAA3A927AD1}"/>
              </a:ext>
            </a:extLst>
          </p:cNvPr>
          <p:cNvSpPr>
            <a:spLocks noGrp="1"/>
          </p:cNvSpPr>
          <p:nvPr>
            <p:ph type="title"/>
          </p:nvPr>
        </p:nvSpPr>
        <p:spPr/>
        <p:txBody>
          <a:bodyPr/>
          <a:lstStyle/>
          <a:p>
            <a:r>
              <a:rPr lang="en-US"/>
              <a:t>Click to edit Master title style</a:t>
            </a:r>
            <a:endParaRPr lang="en-GB"/>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10" name="Text Placeholder 2">
            <a:extLst>
              <a:ext uri="{FF2B5EF4-FFF2-40B4-BE49-F238E27FC236}">
                <a16:creationId xmlns:a16="http://schemas.microsoft.com/office/drawing/2014/main" id="{DBB61A7B-99A8-4175-8BF1-141D855160D9}"/>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2" name="Footer Placeholder 1">
            <a:extLst>
              <a:ext uri="{FF2B5EF4-FFF2-40B4-BE49-F238E27FC236}">
                <a16:creationId xmlns:a16="http://schemas.microsoft.com/office/drawing/2014/main" id="{32E5D7A6-E901-A94D-9012-9EBA94182F50}"/>
              </a:ext>
            </a:extLst>
          </p:cNvPr>
          <p:cNvSpPr>
            <a:spLocks noGrp="1"/>
          </p:cNvSpPr>
          <p:nvPr>
            <p:ph type="ftr" sz="quarter" idx="14"/>
          </p:nvPr>
        </p:nvSpPr>
        <p:spPr/>
        <p:txBody>
          <a:bodyPr/>
          <a:lstStyle/>
          <a:p>
            <a:r>
              <a:rPr lang="en-GB"/>
              <a:t>Confidential / Internal</a:t>
            </a:r>
            <a:endParaRPr lang="en-GB" dirty="0"/>
          </a:p>
        </p:txBody>
      </p:sp>
    </p:spTree>
    <p:extLst>
      <p:ext uri="{BB962C8B-B14F-4D97-AF65-F5344CB8AC3E}">
        <p14:creationId xmlns:p14="http://schemas.microsoft.com/office/powerpoint/2010/main" val="270738136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9DEA16-0A95-4108-9D20-2CA45E916D8C}"/>
              </a:ext>
            </a:extLst>
          </p:cNvPr>
          <p:cNvSpPr>
            <a:spLocks noGrp="1"/>
          </p:cNvSpPr>
          <p:nvPr>
            <p:ph sz="half" idx="1"/>
          </p:nvPr>
        </p:nvSpPr>
        <p:spPr>
          <a:xfrm>
            <a:off x="803275" y="1957388"/>
            <a:ext cx="6510338" cy="39195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FBD592C0-76DD-4D04-9264-30C9FD8684FB}"/>
              </a:ext>
            </a:extLst>
          </p:cNvPr>
          <p:cNvSpPr>
            <a:spLocks noGrp="1"/>
          </p:cNvSpPr>
          <p:nvPr>
            <p:ph sz="half" idx="2"/>
          </p:nvPr>
        </p:nvSpPr>
        <p:spPr>
          <a:xfrm>
            <a:off x="7923212" y="1957388"/>
            <a:ext cx="3463925" cy="39195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1" name="Title 10">
            <a:extLst>
              <a:ext uri="{FF2B5EF4-FFF2-40B4-BE49-F238E27FC236}">
                <a16:creationId xmlns:a16="http://schemas.microsoft.com/office/drawing/2014/main" id="{ED3DD341-3530-4C4C-B00A-EDAA3A927AD1}"/>
              </a:ext>
            </a:extLst>
          </p:cNvPr>
          <p:cNvSpPr>
            <a:spLocks noGrp="1"/>
          </p:cNvSpPr>
          <p:nvPr>
            <p:ph type="title"/>
          </p:nvPr>
        </p:nvSpPr>
        <p:spPr/>
        <p:txBody>
          <a:bodyPr/>
          <a:lstStyle/>
          <a:p>
            <a:r>
              <a:rPr lang="en-US"/>
              <a:t>Click to edit Master title style</a:t>
            </a:r>
            <a:endParaRPr lang="en-GB"/>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10" name="Text Placeholder 2">
            <a:extLst>
              <a:ext uri="{FF2B5EF4-FFF2-40B4-BE49-F238E27FC236}">
                <a16:creationId xmlns:a16="http://schemas.microsoft.com/office/drawing/2014/main" id="{DBB61A7B-99A8-4175-8BF1-141D855160D9}"/>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2" name="Footer Placeholder 1">
            <a:extLst>
              <a:ext uri="{FF2B5EF4-FFF2-40B4-BE49-F238E27FC236}">
                <a16:creationId xmlns:a16="http://schemas.microsoft.com/office/drawing/2014/main" id="{1941D614-FC53-054C-AFAF-D36FB9D2AEC8}"/>
              </a:ext>
            </a:extLst>
          </p:cNvPr>
          <p:cNvSpPr>
            <a:spLocks noGrp="1"/>
          </p:cNvSpPr>
          <p:nvPr>
            <p:ph type="ftr" sz="quarter" idx="14"/>
          </p:nvPr>
        </p:nvSpPr>
        <p:spPr/>
        <p:txBody>
          <a:bodyPr/>
          <a:lstStyle/>
          <a:p>
            <a:r>
              <a:rPr lang="en-GB"/>
              <a:t>Confidential / Internal</a:t>
            </a:r>
            <a:endParaRPr lang="en-GB" dirty="0"/>
          </a:p>
        </p:txBody>
      </p:sp>
    </p:spTree>
    <p:extLst>
      <p:ext uri="{BB962C8B-B14F-4D97-AF65-F5344CB8AC3E}">
        <p14:creationId xmlns:p14="http://schemas.microsoft.com/office/powerpoint/2010/main" val="202609681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One column with lines white">
    <p:bg>
      <p:bgPr>
        <a:solidFill>
          <a:schemeClr val="tx1"/>
        </a:solidFill>
        <a:effectLst/>
      </p:bgPr>
    </p:bg>
    <p:spTree>
      <p:nvGrpSpPr>
        <p:cNvPr id="1" name=""/>
        <p:cNvGrpSpPr/>
        <p:nvPr/>
      </p:nvGrpSpPr>
      <p:grpSpPr>
        <a:xfrm>
          <a:off x="0" y="0"/>
          <a:ext cx="0" cy="0"/>
          <a:chOff x="0" y="0"/>
          <a:chExt cx="0" cy="0"/>
        </a:xfrm>
      </p:grpSpPr>
      <p:sp>
        <p:nvSpPr>
          <p:cNvPr id="12" name="Slide Number Placeholder 3">
            <a:extLst>
              <a:ext uri="{FF2B5EF4-FFF2-40B4-BE49-F238E27FC236}">
                <a16:creationId xmlns:a16="http://schemas.microsoft.com/office/drawing/2014/main" id="{AED382F2-6599-F8DE-3CC8-458DB7BAD2D5}"/>
              </a:ext>
            </a:extLst>
          </p:cNvPr>
          <p:cNvSpPr>
            <a:spLocks noGrp="1"/>
          </p:cNvSpPr>
          <p:nvPr>
            <p:ph type="sldNum" sz="quarter" idx="12"/>
          </p:nvPr>
        </p:nvSpPr>
        <p:spPr>
          <a:xfrm>
            <a:off x="11404107" y="6483641"/>
            <a:ext cx="360000" cy="144000"/>
          </a:xfrm>
        </p:spPr>
        <p:txBody>
          <a:bodyPr/>
          <a:lstStyle>
            <a:lvl1pPr>
              <a:defRPr>
                <a:solidFill>
                  <a:schemeClr val="bg2"/>
                </a:solidFill>
              </a:defRPr>
            </a:lvl1pPr>
          </a:lstStyle>
          <a:p>
            <a:fld id="{043C2FB7-9533-4568-9B8F-F5133F6949BD}" type="slidenum">
              <a:rPr lang="en-GB" smtClean="0"/>
              <a:pPr/>
              <a:t>‹#›</a:t>
            </a:fld>
            <a:endParaRPr lang="en-GB" dirty="0"/>
          </a:p>
        </p:txBody>
      </p:sp>
      <p:sp>
        <p:nvSpPr>
          <p:cNvPr id="14" name="Text Placeholder 13">
            <a:extLst>
              <a:ext uri="{FF2B5EF4-FFF2-40B4-BE49-F238E27FC236}">
                <a16:creationId xmlns:a16="http://schemas.microsoft.com/office/drawing/2014/main" id="{54DBE4F9-B1E5-B5F6-7FEB-412BD65DA5B0}"/>
              </a:ext>
            </a:extLst>
          </p:cNvPr>
          <p:cNvSpPr>
            <a:spLocks noGrp="1"/>
          </p:cNvSpPr>
          <p:nvPr>
            <p:ph type="body" sz="quarter" idx="13"/>
          </p:nvPr>
        </p:nvSpPr>
        <p:spPr>
          <a:xfrm>
            <a:off x="7030454" y="1075266"/>
            <a:ext cx="4733644" cy="4974815"/>
          </a:xfrm>
        </p:spPr>
        <p:txBody>
          <a:bodyPr/>
          <a:lstStyle>
            <a:lvl1pPr>
              <a:defRPr>
                <a:solidFill>
                  <a:schemeClr val="bg2"/>
                </a:solidFill>
              </a:defRPr>
            </a:lvl1pPr>
            <a:lvl2pPr>
              <a:defRPr>
                <a:solidFill>
                  <a:schemeClr val="bg2"/>
                </a:solidFill>
              </a:defRPr>
            </a:lvl2pPr>
            <a:lvl3pPr>
              <a:buClrTx/>
              <a:defRPr>
                <a:solidFill>
                  <a:schemeClr val="bg2"/>
                </a:solidFill>
              </a:defRPr>
            </a:lvl3pPr>
            <a:lvl4pPr>
              <a:buClrTx/>
              <a:defRPr>
                <a:solidFill>
                  <a:schemeClr val="bg2"/>
                </a:solidFill>
              </a:defRPr>
            </a:lvl4pPr>
            <a:lvl5pPr>
              <a:buClrTx/>
              <a:defRPr>
                <a:solidFill>
                  <a:schemeClr val="bg2"/>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Text Placeholder 16">
            <a:extLst>
              <a:ext uri="{FF2B5EF4-FFF2-40B4-BE49-F238E27FC236}">
                <a16:creationId xmlns:a16="http://schemas.microsoft.com/office/drawing/2014/main" id="{601D5796-046F-E010-CCDB-DEC6CF1BC6C6}"/>
              </a:ext>
            </a:extLst>
          </p:cNvPr>
          <p:cNvSpPr>
            <a:spLocks noGrp="1"/>
          </p:cNvSpPr>
          <p:nvPr>
            <p:ph type="body" sz="quarter" idx="15" hasCustomPrompt="1"/>
          </p:nvPr>
        </p:nvSpPr>
        <p:spPr>
          <a:xfrm>
            <a:off x="673101" y="1011766"/>
            <a:ext cx="5710918" cy="2185535"/>
          </a:xfrm>
        </p:spPr>
        <p:txBody>
          <a:bodyPr/>
          <a:lstStyle>
            <a:lvl1pPr algn="r">
              <a:lnSpc>
                <a:spcPts val="6600"/>
              </a:lnSpc>
              <a:spcBef>
                <a:spcPts val="0"/>
              </a:spcBef>
              <a:defRPr sz="6000">
                <a:solidFill>
                  <a:schemeClr val="bg2"/>
                </a:solidFill>
              </a:defRPr>
            </a:lvl1pPr>
          </a:lstStyle>
          <a:p>
            <a:pPr lvl="0"/>
            <a:r>
              <a:rPr lang="en-GB" dirty="0"/>
              <a:t>From discovery to delight </a:t>
            </a:r>
            <a:br>
              <a:rPr lang="en-GB" dirty="0"/>
            </a:br>
            <a:r>
              <a:rPr lang="en-GB" dirty="0"/>
              <a:t>and beyond</a:t>
            </a:r>
          </a:p>
        </p:txBody>
      </p:sp>
      <p:cxnSp>
        <p:nvCxnSpPr>
          <p:cNvPr id="22" name="Straight Connector 21">
            <a:extLst>
              <a:ext uri="{FF2B5EF4-FFF2-40B4-BE49-F238E27FC236}">
                <a16:creationId xmlns:a16="http://schemas.microsoft.com/office/drawing/2014/main" id="{FDEF2474-90EF-227F-016F-2B5135286A4C}"/>
              </a:ext>
            </a:extLst>
          </p:cNvPr>
          <p:cNvCxnSpPr>
            <a:cxnSpLocks/>
          </p:cNvCxnSpPr>
          <p:nvPr userDrawn="1"/>
        </p:nvCxnSpPr>
        <p:spPr>
          <a:xfrm>
            <a:off x="6707236" y="1126066"/>
            <a:ext cx="0" cy="5731934"/>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Footer Placeholder 23">
            <a:extLst>
              <a:ext uri="{FF2B5EF4-FFF2-40B4-BE49-F238E27FC236}">
                <a16:creationId xmlns:a16="http://schemas.microsoft.com/office/drawing/2014/main" id="{01562653-4857-3C08-5AFB-F6A24741C1C3}"/>
              </a:ext>
            </a:extLst>
          </p:cNvPr>
          <p:cNvSpPr>
            <a:spLocks noGrp="1"/>
          </p:cNvSpPr>
          <p:nvPr>
            <p:ph type="ftr" sz="quarter" idx="16"/>
          </p:nvPr>
        </p:nvSpPr>
        <p:spPr/>
        <p:txBody>
          <a:bodyPr/>
          <a:lstStyle>
            <a:lvl1pPr>
              <a:defRPr>
                <a:solidFill>
                  <a:schemeClr val="bg2"/>
                </a:solidFill>
              </a:defRPr>
            </a:lvl1pPr>
          </a:lstStyle>
          <a:p>
            <a:r>
              <a:rPr lang="en-GB"/>
              <a:t>Confidential / Internal</a:t>
            </a:r>
            <a:endParaRPr lang="en-GB" dirty="0"/>
          </a:p>
        </p:txBody>
      </p:sp>
    </p:spTree>
    <p:extLst>
      <p:ext uri="{BB962C8B-B14F-4D97-AF65-F5344CB8AC3E}">
        <p14:creationId xmlns:p14="http://schemas.microsoft.com/office/powerpoint/2010/main" val="3017555057"/>
      </p:ext>
    </p:extLst>
  </p:cSld>
  <p:clrMapOvr>
    <a:overrideClrMapping bg1="dk1" tx1="lt1" bg2="dk2" tx2="lt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One column with lines navy">
    <p:bg>
      <p:bgRef idx="1001">
        <a:schemeClr val="bg2"/>
      </p:bgRef>
    </p:bg>
    <p:spTree>
      <p:nvGrpSpPr>
        <p:cNvPr id="1" name=""/>
        <p:cNvGrpSpPr/>
        <p:nvPr/>
      </p:nvGrpSpPr>
      <p:grpSpPr>
        <a:xfrm>
          <a:off x="0" y="0"/>
          <a:ext cx="0" cy="0"/>
          <a:chOff x="0" y="0"/>
          <a:chExt cx="0" cy="0"/>
        </a:xfrm>
      </p:grpSpPr>
      <p:sp>
        <p:nvSpPr>
          <p:cNvPr id="12" name="Slide Number Placeholder 3">
            <a:extLst>
              <a:ext uri="{FF2B5EF4-FFF2-40B4-BE49-F238E27FC236}">
                <a16:creationId xmlns:a16="http://schemas.microsoft.com/office/drawing/2014/main" id="{AED382F2-6599-F8DE-3CC8-458DB7BAD2D5}"/>
              </a:ext>
            </a:extLst>
          </p:cNvPr>
          <p:cNvSpPr>
            <a:spLocks noGrp="1"/>
          </p:cNvSpPr>
          <p:nvPr>
            <p:ph type="sldNum" sz="quarter" idx="12"/>
          </p:nvPr>
        </p:nvSpPr>
        <p:spPr>
          <a:xfrm>
            <a:off x="11404107" y="6483641"/>
            <a:ext cx="360000" cy="144000"/>
          </a:xfrm>
        </p:spPr>
        <p:txBody>
          <a:bodyPr/>
          <a:lstStyle>
            <a:lvl1pPr>
              <a:defRPr>
                <a:solidFill>
                  <a:schemeClr val="tx1"/>
                </a:solidFill>
              </a:defRPr>
            </a:lvl1pPr>
          </a:lstStyle>
          <a:p>
            <a:fld id="{043C2FB7-9533-4568-9B8F-F5133F6949BD}" type="slidenum">
              <a:rPr lang="en-GB" smtClean="0"/>
              <a:pPr/>
              <a:t>‹#›</a:t>
            </a:fld>
            <a:endParaRPr lang="en-GB" dirty="0"/>
          </a:p>
        </p:txBody>
      </p:sp>
      <p:sp>
        <p:nvSpPr>
          <p:cNvPr id="14" name="Text Placeholder 13">
            <a:extLst>
              <a:ext uri="{FF2B5EF4-FFF2-40B4-BE49-F238E27FC236}">
                <a16:creationId xmlns:a16="http://schemas.microsoft.com/office/drawing/2014/main" id="{54DBE4F9-B1E5-B5F6-7FEB-412BD65DA5B0}"/>
              </a:ext>
            </a:extLst>
          </p:cNvPr>
          <p:cNvSpPr>
            <a:spLocks noGrp="1"/>
          </p:cNvSpPr>
          <p:nvPr>
            <p:ph type="body" sz="quarter" idx="13"/>
          </p:nvPr>
        </p:nvSpPr>
        <p:spPr>
          <a:xfrm>
            <a:off x="7030453" y="1075266"/>
            <a:ext cx="4733643" cy="497481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Text Placeholder 16">
            <a:extLst>
              <a:ext uri="{FF2B5EF4-FFF2-40B4-BE49-F238E27FC236}">
                <a16:creationId xmlns:a16="http://schemas.microsoft.com/office/drawing/2014/main" id="{601D5796-046F-E010-CCDB-DEC6CF1BC6C6}"/>
              </a:ext>
            </a:extLst>
          </p:cNvPr>
          <p:cNvSpPr>
            <a:spLocks noGrp="1"/>
          </p:cNvSpPr>
          <p:nvPr>
            <p:ph type="body" sz="quarter" idx="15" hasCustomPrompt="1"/>
          </p:nvPr>
        </p:nvSpPr>
        <p:spPr>
          <a:xfrm>
            <a:off x="673101" y="1011766"/>
            <a:ext cx="5710918" cy="2185535"/>
          </a:xfrm>
        </p:spPr>
        <p:txBody>
          <a:bodyPr/>
          <a:lstStyle>
            <a:lvl1pPr algn="r">
              <a:lnSpc>
                <a:spcPts val="6600"/>
              </a:lnSpc>
              <a:spcBef>
                <a:spcPts val="0"/>
              </a:spcBef>
              <a:defRPr sz="6000"/>
            </a:lvl1pPr>
          </a:lstStyle>
          <a:p>
            <a:pPr lvl="0"/>
            <a:r>
              <a:rPr lang="en-GB" dirty="0"/>
              <a:t>From discovery to delight </a:t>
            </a:r>
            <a:br>
              <a:rPr lang="en-GB" dirty="0"/>
            </a:br>
            <a:r>
              <a:rPr lang="en-GB" dirty="0"/>
              <a:t>and beyond</a:t>
            </a:r>
          </a:p>
        </p:txBody>
      </p:sp>
      <p:cxnSp>
        <p:nvCxnSpPr>
          <p:cNvPr id="22" name="Straight Connector 21">
            <a:extLst>
              <a:ext uri="{FF2B5EF4-FFF2-40B4-BE49-F238E27FC236}">
                <a16:creationId xmlns:a16="http://schemas.microsoft.com/office/drawing/2014/main" id="{FDEF2474-90EF-227F-016F-2B5135286A4C}"/>
              </a:ext>
            </a:extLst>
          </p:cNvPr>
          <p:cNvCxnSpPr>
            <a:cxnSpLocks/>
          </p:cNvCxnSpPr>
          <p:nvPr userDrawn="1"/>
        </p:nvCxnSpPr>
        <p:spPr>
          <a:xfrm>
            <a:off x="6707236" y="1126066"/>
            <a:ext cx="0" cy="573193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Footer Placeholder 23">
            <a:extLst>
              <a:ext uri="{FF2B5EF4-FFF2-40B4-BE49-F238E27FC236}">
                <a16:creationId xmlns:a16="http://schemas.microsoft.com/office/drawing/2014/main" id="{01562653-4857-3C08-5AFB-F6A24741C1C3}"/>
              </a:ext>
            </a:extLst>
          </p:cNvPr>
          <p:cNvSpPr>
            <a:spLocks noGrp="1"/>
          </p:cNvSpPr>
          <p:nvPr>
            <p:ph type="ftr" sz="quarter" idx="16"/>
          </p:nvPr>
        </p:nvSpPr>
        <p:spPr/>
        <p:txBody>
          <a:bodyPr/>
          <a:lstStyle>
            <a:lvl1pPr>
              <a:defRPr>
                <a:solidFill>
                  <a:schemeClr val="tx1"/>
                </a:solidFill>
              </a:defRPr>
            </a:lvl1pPr>
          </a:lstStyle>
          <a:p>
            <a:r>
              <a:rPr lang="en-GB"/>
              <a:t>Confidential / Internal</a:t>
            </a:r>
            <a:endParaRPr lang="en-GB" dirty="0"/>
          </a:p>
        </p:txBody>
      </p:sp>
    </p:spTree>
    <p:extLst>
      <p:ext uri="{BB962C8B-B14F-4D97-AF65-F5344CB8AC3E}">
        <p14:creationId xmlns:p14="http://schemas.microsoft.com/office/powerpoint/2010/main" val="3345592488"/>
      </p:ext>
    </p:extLst>
  </p:cSld>
  <p:clrMapOvr>
    <a:overrideClrMapping bg1="dk1" tx1="lt1" bg2="dk2" tx2="lt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s with lines white">
    <p:bg>
      <p:bgPr>
        <a:solidFill>
          <a:schemeClr val="tx1"/>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281479DA-52D7-B6FC-9E1F-1D2E50786DD9}"/>
              </a:ext>
            </a:extLst>
          </p:cNvPr>
          <p:cNvCxnSpPr>
            <a:cxnSpLocks/>
          </p:cNvCxnSpPr>
          <p:nvPr userDrawn="1"/>
        </p:nvCxnSpPr>
        <p:spPr>
          <a:xfrm>
            <a:off x="1053459" y="3150834"/>
            <a:ext cx="0" cy="3707166"/>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DC31E95-82FC-849B-6569-62AAA98995B4}"/>
              </a:ext>
            </a:extLst>
          </p:cNvPr>
          <p:cNvCxnSpPr>
            <a:cxnSpLocks/>
          </p:cNvCxnSpPr>
          <p:nvPr userDrawn="1"/>
        </p:nvCxnSpPr>
        <p:spPr>
          <a:xfrm>
            <a:off x="6248400" y="1126067"/>
            <a:ext cx="0" cy="5731933"/>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Footer Placeholder 2">
            <a:extLst>
              <a:ext uri="{FF2B5EF4-FFF2-40B4-BE49-F238E27FC236}">
                <a16:creationId xmlns:a16="http://schemas.microsoft.com/office/drawing/2014/main" id="{DF2DD35D-D17C-103E-F01F-E49A10D0DAF9}"/>
              </a:ext>
            </a:extLst>
          </p:cNvPr>
          <p:cNvSpPr>
            <a:spLocks noGrp="1"/>
          </p:cNvSpPr>
          <p:nvPr>
            <p:ph type="ftr" sz="quarter" idx="11"/>
          </p:nvPr>
        </p:nvSpPr>
        <p:spPr>
          <a:xfrm>
            <a:off x="1335130" y="6483641"/>
            <a:ext cx="6148039" cy="144000"/>
          </a:xfrm>
        </p:spPr>
        <p:txBody>
          <a:bodyPr/>
          <a:lstStyle>
            <a:lvl1pPr>
              <a:defRPr>
                <a:solidFill>
                  <a:schemeClr val="bg2"/>
                </a:solidFill>
              </a:defRPr>
            </a:lvl1pPr>
          </a:lstStyle>
          <a:p>
            <a:r>
              <a:rPr lang="en-GB"/>
              <a:t>Confidential / Internal</a:t>
            </a:r>
            <a:endParaRPr lang="en-GB" dirty="0"/>
          </a:p>
        </p:txBody>
      </p:sp>
      <p:sp>
        <p:nvSpPr>
          <p:cNvPr id="12" name="Slide Number Placeholder 3">
            <a:extLst>
              <a:ext uri="{FF2B5EF4-FFF2-40B4-BE49-F238E27FC236}">
                <a16:creationId xmlns:a16="http://schemas.microsoft.com/office/drawing/2014/main" id="{AED382F2-6599-F8DE-3CC8-458DB7BAD2D5}"/>
              </a:ext>
            </a:extLst>
          </p:cNvPr>
          <p:cNvSpPr>
            <a:spLocks noGrp="1"/>
          </p:cNvSpPr>
          <p:nvPr>
            <p:ph type="sldNum" sz="quarter" idx="12"/>
          </p:nvPr>
        </p:nvSpPr>
        <p:spPr>
          <a:xfrm>
            <a:off x="11404107" y="6483641"/>
            <a:ext cx="360000" cy="144000"/>
          </a:xfrm>
        </p:spPr>
        <p:txBody>
          <a:bodyPr/>
          <a:lstStyle>
            <a:lvl1pPr>
              <a:defRPr>
                <a:solidFill>
                  <a:schemeClr val="bg2"/>
                </a:solidFill>
              </a:defRPr>
            </a:lvl1pPr>
          </a:lstStyle>
          <a:p>
            <a:fld id="{043C2FB7-9533-4568-9B8F-F5133F6949BD}" type="slidenum">
              <a:rPr lang="en-GB" smtClean="0"/>
              <a:pPr/>
              <a:t>‹#›</a:t>
            </a:fld>
            <a:endParaRPr lang="en-GB" dirty="0"/>
          </a:p>
        </p:txBody>
      </p:sp>
      <p:sp>
        <p:nvSpPr>
          <p:cNvPr id="14" name="Text Placeholder 13">
            <a:extLst>
              <a:ext uri="{FF2B5EF4-FFF2-40B4-BE49-F238E27FC236}">
                <a16:creationId xmlns:a16="http://schemas.microsoft.com/office/drawing/2014/main" id="{54DBE4F9-B1E5-B5F6-7FEB-412BD65DA5B0}"/>
              </a:ext>
            </a:extLst>
          </p:cNvPr>
          <p:cNvSpPr>
            <a:spLocks noGrp="1"/>
          </p:cNvSpPr>
          <p:nvPr>
            <p:ph type="body" sz="quarter" idx="13"/>
          </p:nvPr>
        </p:nvSpPr>
        <p:spPr>
          <a:xfrm>
            <a:off x="6530071" y="1126066"/>
            <a:ext cx="5234036" cy="4974815"/>
          </a:xfrm>
        </p:spPr>
        <p:txBody>
          <a:bodyPr/>
          <a:lstStyle>
            <a:lvl1pPr>
              <a:defRPr>
                <a:solidFill>
                  <a:schemeClr val="bg2"/>
                </a:solidFill>
              </a:defRPr>
            </a:lvl1pPr>
            <a:lvl2pPr>
              <a:defRPr>
                <a:solidFill>
                  <a:schemeClr val="bg2"/>
                </a:solidFill>
              </a:defRPr>
            </a:lvl2pPr>
            <a:lvl3pPr>
              <a:buClrTx/>
              <a:defRPr>
                <a:solidFill>
                  <a:schemeClr val="bg2"/>
                </a:solidFill>
              </a:defRPr>
            </a:lvl3pPr>
            <a:lvl4pPr>
              <a:buClrTx/>
              <a:defRPr>
                <a:solidFill>
                  <a:schemeClr val="bg2"/>
                </a:solidFill>
              </a:defRPr>
            </a:lvl4pPr>
            <a:lvl5pPr>
              <a:buClrTx/>
              <a:defRPr>
                <a:solidFill>
                  <a:schemeClr val="bg2"/>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5" name="Text Placeholder 13">
            <a:extLst>
              <a:ext uri="{FF2B5EF4-FFF2-40B4-BE49-F238E27FC236}">
                <a16:creationId xmlns:a16="http://schemas.microsoft.com/office/drawing/2014/main" id="{78A8083C-8770-8C10-5C6F-94A9FAF98C52}"/>
              </a:ext>
            </a:extLst>
          </p:cNvPr>
          <p:cNvSpPr>
            <a:spLocks noGrp="1"/>
          </p:cNvSpPr>
          <p:nvPr>
            <p:ph type="body" sz="quarter" idx="14"/>
          </p:nvPr>
        </p:nvSpPr>
        <p:spPr>
          <a:xfrm>
            <a:off x="1335130" y="3405294"/>
            <a:ext cx="4608469" cy="2695588"/>
          </a:xfrm>
        </p:spPr>
        <p:txBody>
          <a:bodyPr/>
          <a:lstStyle>
            <a:lvl1pPr>
              <a:defRPr>
                <a:solidFill>
                  <a:schemeClr val="bg2"/>
                </a:solidFill>
              </a:defRPr>
            </a:lvl1pPr>
            <a:lvl2pPr>
              <a:defRPr>
                <a:solidFill>
                  <a:schemeClr val="bg2"/>
                </a:solidFill>
              </a:defRPr>
            </a:lvl2pPr>
            <a:lvl3pPr>
              <a:buClrTx/>
              <a:defRPr>
                <a:solidFill>
                  <a:schemeClr val="bg2"/>
                </a:solidFill>
              </a:defRPr>
            </a:lvl3pPr>
            <a:lvl4pPr>
              <a:buClrTx/>
              <a:defRPr>
                <a:solidFill>
                  <a:schemeClr val="bg2"/>
                </a:solidFill>
              </a:defRPr>
            </a:lvl4pPr>
            <a:lvl5pPr>
              <a:buClrTx/>
              <a:defRPr>
                <a:solidFill>
                  <a:schemeClr val="bg2"/>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Text Placeholder 16">
            <a:extLst>
              <a:ext uri="{FF2B5EF4-FFF2-40B4-BE49-F238E27FC236}">
                <a16:creationId xmlns:a16="http://schemas.microsoft.com/office/drawing/2014/main" id="{601D5796-046F-E010-CCDB-DEC6CF1BC6C6}"/>
              </a:ext>
            </a:extLst>
          </p:cNvPr>
          <p:cNvSpPr>
            <a:spLocks noGrp="1"/>
          </p:cNvSpPr>
          <p:nvPr>
            <p:ph type="body" sz="quarter" idx="15" hasCustomPrompt="1"/>
          </p:nvPr>
        </p:nvSpPr>
        <p:spPr>
          <a:xfrm>
            <a:off x="1053458" y="941133"/>
            <a:ext cx="4890139" cy="2185535"/>
          </a:xfrm>
        </p:spPr>
        <p:txBody>
          <a:bodyPr/>
          <a:lstStyle>
            <a:lvl1pPr>
              <a:defRPr sz="4800">
                <a:solidFill>
                  <a:schemeClr val="bg2"/>
                </a:solidFill>
              </a:defRPr>
            </a:lvl1pPr>
          </a:lstStyle>
          <a:p>
            <a:pPr lvl="0"/>
            <a:r>
              <a:rPr lang="en-GB" dirty="0"/>
              <a:t>From discovery to delight and beyond</a:t>
            </a:r>
          </a:p>
        </p:txBody>
      </p:sp>
    </p:spTree>
    <p:extLst>
      <p:ext uri="{BB962C8B-B14F-4D97-AF65-F5344CB8AC3E}">
        <p14:creationId xmlns:p14="http://schemas.microsoft.com/office/powerpoint/2010/main" val="2291779494"/>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Presentation cover cyan photo">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D9580E-F897-A7A1-9060-1855F53ACDBD}"/>
              </a:ext>
            </a:extLst>
          </p:cNvPr>
          <p:cNvPicPr>
            <a:picLocks noChangeAspect="1"/>
          </p:cNvPicPr>
          <p:nvPr userDrawn="1"/>
        </p:nvPicPr>
        <p:blipFill rotWithShape="1">
          <a:blip r:embed="rId2">
            <a:duotone>
              <a:schemeClr val="bg2">
                <a:shade val="45000"/>
                <a:satMod val="135000"/>
              </a:schemeClr>
              <a:prstClr val="white"/>
            </a:duotone>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t="12920" b="41467"/>
          <a:stretch/>
        </p:blipFill>
        <p:spPr>
          <a:xfrm>
            <a:off x="0" y="2100134"/>
            <a:ext cx="12198439" cy="3708000"/>
          </a:xfrm>
          <a:prstGeom prst="rect">
            <a:avLst/>
          </a:prstGeom>
        </p:spPr>
      </p:pic>
      <p:pic>
        <p:nvPicPr>
          <p:cNvPr id="6" name="Picture 5">
            <a:extLst>
              <a:ext uri="{FF2B5EF4-FFF2-40B4-BE49-F238E27FC236}">
                <a16:creationId xmlns:a16="http://schemas.microsoft.com/office/drawing/2014/main" id="{16C0E218-5767-3AB0-7D1E-F1E97BE51335}"/>
              </a:ext>
            </a:extLst>
          </p:cNvPr>
          <p:cNvPicPr>
            <a:picLocks noChangeAspect="1"/>
          </p:cNvPicPr>
          <p:nvPr userDrawn="1"/>
        </p:nvPicPr>
        <p:blipFill rotWithShape="1">
          <a:blip r:embed="rId4">
            <a:duotone>
              <a:prstClr val="black"/>
              <a:schemeClr val="accent2">
                <a:tint val="45000"/>
                <a:satMod val="400000"/>
              </a:schemeClr>
            </a:duotone>
            <a:extLst>
              <a:ext uri="{28A0092B-C50C-407E-A947-70E740481C1C}">
                <a14:useLocalDpi xmlns:a14="http://schemas.microsoft.com/office/drawing/2010/main" val="0"/>
              </a:ext>
            </a:extLst>
          </a:blip>
          <a:srcRect l="46437" t="12920" r="25135" b="41467"/>
          <a:stretch/>
        </p:blipFill>
        <p:spPr>
          <a:xfrm>
            <a:off x="5664530" y="2100134"/>
            <a:ext cx="3467789" cy="3708000"/>
          </a:xfrm>
          <a:prstGeom prst="rect">
            <a:avLst/>
          </a:prstGeom>
        </p:spPr>
      </p:pic>
      <p:sp>
        <p:nvSpPr>
          <p:cNvPr id="24" name="Rectangle 23">
            <a:extLst>
              <a:ext uri="{FF2B5EF4-FFF2-40B4-BE49-F238E27FC236}">
                <a16:creationId xmlns:a16="http://schemas.microsoft.com/office/drawing/2014/main" id="{CFDD1C22-FB71-4C83-8452-8EF97A87786F}"/>
              </a:ext>
            </a:extLst>
          </p:cNvPr>
          <p:cNvSpPr/>
          <p:nvPr userDrawn="1"/>
        </p:nvSpPr>
        <p:spPr>
          <a:xfrm>
            <a:off x="2013598" y="2100134"/>
            <a:ext cx="3050846" cy="370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 name="Title 1">
            <a:extLst>
              <a:ext uri="{FF2B5EF4-FFF2-40B4-BE49-F238E27FC236}">
                <a16:creationId xmlns:a16="http://schemas.microsoft.com/office/drawing/2014/main" id="{5078AF8E-FC24-4DFD-AA4F-72B5E1F75C70}"/>
              </a:ext>
            </a:extLst>
          </p:cNvPr>
          <p:cNvSpPr>
            <a:spLocks noGrp="1"/>
          </p:cNvSpPr>
          <p:nvPr>
            <p:ph type="ctrTitle"/>
          </p:nvPr>
        </p:nvSpPr>
        <p:spPr>
          <a:xfrm>
            <a:off x="2255598" y="2236579"/>
            <a:ext cx="2736000" cy="1237665"/>
          </a:xfrm>
        </p:spPr>
        <p:txBody>
          <a:bodyPr anchor="b"/>
          <a:lstStyle>
            <a:lvl1pPr algn="l">
              <a:defRPr sz="2800">
                <a:solidFill>
                  <a:schemeClr val="bg2"/>
                </a:solidFill>
              </a:defRPr>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71E07F18-3FB0-4875-B8A6-BB5DA40D511D}"/>
              </a:ext>
            </a:extLst>
          </p:cNvPr>
          <p:cNvSpPr>
            <a:spLocks noGrp="1"/>
          </p:cNvSpPr>
          <p:nvPr>
            <p:ph type="subTitle" idx="1"/>
          </p:nvPr>
        </p:nvSpPr>
        <p:spPr>
          <a:xfrm>
            <a:off x="2255598" y="3590704"/>
            <a:ext cx="2736000" cy="998411"/>
          </a:xfrm>
        </p:spPr>
        <p:txBody>
          <a:bodyPr/>
          <a:lstStyle>
            <a:lvl1pPr marL="0" indent="0" algn="l">
              <a:buNone/>
              <a:defRPr sz="1000" b="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8" name="Freeform 26">
            <a:extLst>
              <a:ext uri="{FF2B5EF4-FFF2-40B4-BE49-F238E27FC236}">
                <a16:creationId xmlns:a16="http://schemas.microsoft.com/office/drawing/2014/main" id="{9564A37E-F656-496B-825C-5F1F31C37556}"/>
              </a:ext>
            </a:extLst>
          </p:cNvPr>
          <p:cNvSpPr>
            <a:spLocks noEditPoints="1"/>
          </p:cNvSpPr>
          <p:nvPr userDrawn="1"/>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userDrawn="1"/>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userDrawn="1"/>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userDrawn="1"/>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userDrawn="1"/>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userDrawn="1"/>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userDrawn="1"/>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userDrawn="1"/>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userDrawn="1"/>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Line 7">
            <a:extLst>
              <a:ext uri="{FF2B5EF4-FFF2-40B4-BE49-F238E27FC236}">
                <a16:creationId xmlns:a16="http://schemas.microsoft.com/office/drawing/2014/main" id="{3FB18F14-A02E-47E6-9BA8-2B3F3CFB8160}"/>
              </a:ext>
            </a:extLst>
          </p:cNvPr>
          <p:cNvSpPr>
            <a:spLocks noChangeShapeType="1"/>
          </p:cNvSpPr>
          <p:nvPr userDrawn="1"/>
        </p:nvSpPr>
        <p:spPr bwMode="auto">
          <a:xfrm>
            <a:off x="1505967" y="2100134"/>
            <a:ext cx="0" cy="3708000"/>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8">
            <a:extLst>
              <a:ext uri="{FF2B5EF4-FFF2-40B4-BE49-F238E27FC236}">
                <a16:creationId xmlns:a16="http://schemas.microsoft.com/office/drawing/2014/main" id="{CAF1BA06-9B8B-4EC2-B029-4256A7C183B4}"/>
              </a:ext>
            </a:extLst>
          </p:cNvPr>
          <p:cNvSpPr>
            <a:spLocks noChangeShapeType="1"/>
          </p:cNvSpPr>
          <p:nvPr userDrawn="1"/>
        </p:nvSpPr>
        <p:spPr bwMode="auto">
          <a:xfrm>
            <a:off x="5565903" y="2100134"/>
            <a:ext cx="0" cy="3708000"/>
          </a:xfrm>
          <a:prstGeom prst="line">
            <a:avLst/>
          </a:prstGeom>
          <a:noFill/>
          <a:ln w="2286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6">
            <a:extLst>
              <a:ext uri="{FF2B5EF4-FFF2-40B4-BE49-F238E27FC236}">
                <a16:creationId xmlns:a16="http://schemas.microsoft.com/office/drawing/2014/main" id="{331C5F65-5A7D-4B04-9053-0B31B9553CD2}"/>
              </a:ext>
            </a:extLst>
          </p:cNvPr>
          <p:cNvSpPr>
            <a:spLocks noChangeShapeType="1"/>
          </p:cNvSpPr>
          <p:nvPr userDrawn="1"/>
        </p:nvSpPr>
        <p:spPr bwMode="auto">
          <a:xfrm>
            <a:off x="9136572"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6">
            <a:extLst>
              <a:ext uri="{FF2B5EF4-FFF2-40B4-BE49-F238E27FC236}">
                <a16:creationId xmlns:a16="http://schemas.microsoft.com/office/drawing/2014/main" id="{B31488E8-E411-4AB2-BF2F-4EE25617DCF3}"/>
              </a:ext>
            </a:extLst>
          </p:cNvPr>
          <p:cNvSpPr>
            <a:spLocks noChangeShapeType="1"/>
          </p:cNvSpPr>
          <p:nvPr userDrawn="1"/>
        </p:nvSpPr>
        <p:spPr bwMode="auto">
          <a:xfrm>
            <a:off x="9648636"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7">
            <a:extLst>
              <a:ext uri="{FF2B5EF4-FFF2-40B4-BE49-F238E27FC236}">
                <a16:creationId xmlns:a16="http://schemas.microsoft.com/office/drawing/2014/main" id="{7A5E5F72-C306-4B5E-B73E-9389FADEE86B}"/>
              </a:ext>
            </a:extLst>
          </p:cNvPr>
          <p:cNvSpPr>
            <a:spLocks noChangeShapeType="1"/>
          </p:cNvSpPr>
          <p:nvPr userDrawn="1"/>
        </p:nvSpPr>
        <p:spPr bwMode="auto">
          <a:xfrm>
            <a:off x="10662159" y="2100134"/>
            <a:ext cx="0" cy="3708000"/>
          </a:xfrm>
          <a:prstGeom prst="line">
            <a:avLst/>
          </a:prstGeom>
          <a:noFill/>
          <a:ln w="952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251328020"/>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s with lines navy">
    <p:bg>
      <p:bgRef idx="1001">
        <a:schemeClr val="bg2"/>
      </p:bgRef>
    </p:bg>
    <p:spTree>
      <p:nvGrpSpPr>
        <p:cNvPr id="1" name=""/>
        <p:cNvGrpSpPr/>
        <p:nvPr/>
      </p:nvGrpSpPr>
      <p:grpSpPr>
        <a:xfrm>
          <a:off x="0" y="0"/>
          <a:ext cx="0" cy="0"/>
          <a:chOff x="0" y="0"/>
          <a:chExt cx="0" cy="0"/>
        </a:xfrm>
      </p:grpSpPr>
      <p:sp>
        <p:nvSpPr>
          <p:cNvPr id="11" name="Footer Placeholder 2">
            <a:extLst>
              <a:ext uri="{FF2B5EF4-FFF2-40B4-BE49-F238E27FC236}">
                <a16:creationId xmlns:a16="http://schemas.microsoft.com/office/drawing/2014/main" id="{DF2DD35D-D17C-103E-F01F-E49A10D0DAF9}"/>
              </a:ext>
            </a:extLst>
          </p:cNvPr>
          <p:cNvSpPr>
            <a:spLocks noGrp="1"/>
          </p:cNvSpPr>
          <p:nvPr>
            <p:ph type="ftr" sz="quarter" idx="11"/>
          </p:nvPr>
        </p:nvSpPr>
        <p:spPr>
          <a:xfrm>
            <a:off x="1335130" y="6483641"/>
            <a:ext cx="6148039" cy="144000"/>
          </a:xfrm>
        </p:spPr>
        <p:txBody>
          <a:bodyPr/>
          <a:lstStyle>
            <a:lvl1pPr>
              <a:defRPr>
                <a:solidFill>
                  <a:schemeClr val="tx1"/>
                </a:solidFill>
              </a:defRPr>
            </a:lvl1pPr>
          </a:lstStyle>
          <a:p>
            <a:r>
              <a:rPr lang="en-GB"/>
              <a:t>Confidential / Internal</a:t>
            </a:r>
            <a:endParaRPr lang="en-GB" dirty="0"/>
          </a:p>
        </p:txBody>
      </p:sp>
      <p:sp>
        <p:nvSpPr>
          <p:cNvPr id="12" name="Slide Number Placeholder 3">
            <a:extLst>
              <a:ext uri="{FF2B5EF4-FFF2-40B4-BE49-F238E27FC236}">
                <a16:creationId xmlns:a16="http://schemas.microsoft.com/office/drawing/2014/main" id="{AED382F2-6599-F8DE-3CC8-458DB7BAD2D5}"/>
              </a:ext>
            </a:extLst>
          </p:cNvPr>
          <p:cNvSpPr>
            <a:spLocks noGrp="1"/>
          </p:cNvSpPr>
          <p:nvPr>
            <p:ph type="sldNum" sz="quarter" idx="12"/>
          </p:nvPr>
        </p:nvSpPr>
        <p:spPr>
          <a:xfrm>
            <a:off x="11404107" y="6483641"/>
            <a:ext cx="360000" cy="144000"/>
          </a:xfrm>
        </p:spPr>
        <p:txBody>
          <a:bodyPr/>
          <a:lstStyle>
            <a:lvl1pPr>
              <a:defRPr>
                <a:solidFill>
                  <a:schemeClr val="tx1"/>
                </a:solidFill>
              </a:defRPr>
            </a:lvl1pPr>
          </a:lstStyle>
          <a:p>
            <a:fld id="{043C2FB7-9533-4568-9B8F-F5133F6949BD}" type="slidenum">
              <a:rPr lang="en-GB" smtClean="0"/>
              <a:pPr/>
              <a:t>‹#›</a:t>
            </a:fld>
            <a:endParaRPr lang="en-GB" dirty="0"/>
          </a:p>
        </p:txBody>
      </p:sp>
      <p:sp>
        <p:nvSpPr>
          <p:cNvPr id="14" name="Text Placeholder 13">
            <a:extLst>
              <a:ext uri="{FF2B5EF4-FFF2-40B4-BE49-F238E27FC236}">
                <a16:creationId xmlns:a16="http://schemas.microsoft.com/office/drawing/2014/main" id="{54DBE4F9-B1E5-B5F6-7FEB-412BD65DA5B0}"/>
              </a:ext>
            </a:extLst>
          </p:cNvPr>
          <p:cNvSpPr>
            <a:spLocks noGrp="1"/>
          </p:cNvSpPr>
          <p:nvPr>
            <p:ph type="body" sz="quarter" idx="13"/>
          </p:nvPr>
        </p:nvSpPr>
        <p:spPr>
          <a:xfrm>
            <a:off x="6530071" y="1126066"/>
            <a:ext cx="5234036" cy="497481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5" name="Text Placeholder 13">
            <a:extLst>
              <a:ext uri="{FF2B5EF4-FFF2-40B4-BE49-F238E27FC236}">
                <a16:creationId xmlns:a16="http://schemas.microsoft.com/office/drawing/2014/main" id="{78A8083C-8770-8C10-5C6F-94A9FAF98C52}"/>
              </a:ext>
            </a:extLst>
          </p:cNvPr>
          <p:cNvSpPr>
            <a:spLocks noGrp="1"/>
          </p:cNvSpPr>
          <p:nvPr>
            <p:ph type="body" sz="quarter" idx="14"/>
          </p:nvPr>
        </p:nvSpPr>
        <p:spPr>
          <a:xfrm>
            <a:off x="1335130" y="3405294"/>
            <a:ext cx="4608469" cy="269558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Text Placeholder 16">
            <a:extLst>
              <a:ext uri="{FF2B5EF4-FFF2-40B4-BE49-F238E27FC236}">
                <a16:creationId xmlns:a16="http://schemas.microsoft.com/office/drawing/2014/main" id="{601D5796-046F-E010-CCDB-DEC6CF1BC6C6}"/>
              </a:ext>
            </a:extLst>
          </p:cNvPr>
          <p:cNvSpPr>
            <a:spLocks noGrp="1"/>
          </p:cNvSpPr>
          <p:nvPr>
            <p:ph type="body" sz="quarter" idx="15" hasCustomPrompt="1"/>
          </p:nvPr>
        </p:nvSpPr>
        <p:spPr>
          <a:xfrm>
            <a:off x="1053458" y="941133"/>
            <a:ext cx="4890139" cy="2185535"/>
          </a:xfrm>
        </p:spPr>
        <p:txBody>
          <a:bodyPr/>
          <a:lstStyle>
            <a:lvl1pPr>
              <a:defRPr sz="4800"/>
            </a:lvl1pPr>
          </a:lstStyle>
          <a:p>
            <a:pPr lvl="0"/>
            <a:r>
              <a:rPr lang="en-GB" dirty="0"/>
              <a:t>From discovery to delight and beyond</a:t>
            </a:r>
          </a:p>
        </p:txBody>
      </p:sp>
      <p:cxnSp>
        <p:nvCxnSpPr>
          <p:cNvPr id="25" name="Straight Connector 24">
            <a:extLst>
              <a:ext uri="{FF2B5EF4-FFF2-40B4-BE49-F238E27FC236}">
                <a16:creationId xmlns:a16="http://schemas.microsoft.com/office/drawing/2014/main" id="{B25221A2-EB03-A7F8-22D7-8385523174AF}"/>
              </a:ext>
            </a:extLst>
          </p:cNvPr>
          <p:cNvCxnSpPr>
            <a:cxnSpLocks/>
          </p:cNvCxnSpPr>
          <p:nvPr userDrawn="1"/>
        </p:nvCxnSpPr>
        <p:spPr>
          <a:xfrm>
            <a:off x="1053459" y="3150834"/>
            <a:ext cx="0" cy="3707166"/>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7C11B27-97EB-0D92-BE87-2E1466B8E759}"/>
              </a:ext>
            </a:extLst>
          </p:cNvPr>
          <p:cNvCxnSpPr>
            <a:cxnSpLocks/>
          </p:cNvCxnSpPr>
          <p:nvPr userDrawn="1"/>
        </p:nvCxnSpPr>
        <p:spPr>
          <a:xfrm>
            <a:off x="6248400" y="1126067"/>
            <a:ext cx="0" cy="5731933"/>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948309"/>
      </p:ext>
    </p:extLst>
  </p:cSld>
  <p:clrMapOvr>
    <a:overrideClrMapping bg1="dk1" tx1="lt1" bg2="dk2" tx2="lt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ree columns with lines white">
    <p:bg>
      <p:bgPr>
        <a:solidFill>
          <a:schemeClr val="tx1"/>
        </a:solidFill>
        <a:effectLst/>
      </p:bgPr>
    </p:bg>
    <p:spTree>
      <p:nvGrpSpPr>
        <p:cNvPr id="1" name=""/>
        <p:cNvGrpSpPr/>
        <p:nvPr/>
      </p:nvGrpSpPr>
      <p:grpSpPr>
        <a:xfrm>
          <a:off x="0" y="0"/>
          <a:ext cx="0" cy="0"/>
          <a:chOff x="0" y="0"/>
          <a:chExt cx="0" cy="0"/>
        </a:xfrm>
      </p:grpSpPr>
      <p:sp>
        <p:nvSpPr>
          <p:cNvPr id="11" name="Footer Placeholder 2">
            <a:extLst>
              <a:ext uri="{FF2B5EF4-FFF2-40B4-BE49-F238E27FC236}">
                <a16:creationId xmlns:a16="http://schemas.microsoft.com/office/drawing/2014/main" id="{DF2DD35D-D17C-103E-F01F-E49A10D0DAF9}"/>
              </a:ext>
            </a:extLst>
          </p:cNvPr>
          <p:cNvSpPr>
            <a:spLocks noGrp="1"/>
          </p:cNvSpPr>
          <p:nvPr>
            <p:ph type="ftr" sz="quarter" idx="11"/>
          </p:nvPr>
        </p:nvSpPr>
        <p:spPr>
          <a:xfrm>
            <a:off x="3106532" y="6483641"/>
            <a:ext cx="6148039" cy="144000"/>
          </a:xfrm>
        </p:spPr>
        <p:txBody>
          <a:bodyPr/>
          <a:lstStyle>
            <a:lvl1pPr>
              <a:defRPr>
                <a:solidFill>
                  <a:schemeClr val="bg2"/>
                </a:solidFill>
              </a:defRPr>
            </a:lvl1pPr>
          </a:lstStyle>
          <a:p>
            <a:r>
              <a:rPr lang="en-GB"/>
              <a:t>Confidential / Internal</a:t>
            </a:r>
            <a:endParaRPr lang="en-GB" dirty="0"/>
          </a:p>
        </p:txBody>
      </p:sp>
      <p:sp>
        <p:nvSpPr>
          <p:cNvPr id="12" name="Slide Number Placeholder 3">
            <a:extLst>
              <a:ext uri="{FF2B5EF4-FFF2-40B4-BE49-F238E27FC236}">
                <a16:creationId xmlns:a16="http://schemas.microsoft.com/office/drawing/2014/main" id="{AED382F2-6599-F8DE-3CC8-458DB7BAD2D5}"/>
              </a:ext>
            </a:extLst>
          </p:cNvPr>
          <p:cNvSpPr>
            <a:spLocks noGrp="1"/>
          </p:cNvSpPr>
          <p:nvPr>
            <p:ph type="sldNum" sz="quarter" idx="12"/>
          </p:nvPr>
        </p:nvSpPr>
        <p:spPr>
          <a:xfrm>
            <a:off x="11404107" y="6483641"/>
            <a:ext cx="360000" cy="144000"/>
          </a:xfrm>
        </p:spPr>
        <p:txBody>
          <a:bodyPr/>
          <a:lstStyle>
            <a:lvl1pPr>
              <a:defRPr>
                <a:solidFill>
                  <a:schemeClr val="bg2"/>
                </a:solidFill>
              </a:defRPr>
            </a:lvl1pPr>
          </a:lstStyle>
          <a:p>
            <a:fld id="{043C2FB7-9533-4568-9B8F-F5133F6949BD}" type="slidenum">
              <a:rPr lang="en-GB" smtClean="0"/>
              <a:pPr/>
              <a:t>‹#›</a:t>
            </a:fld>
            <a:endParaRPr lang="en-GB" dirty="0"/>
          </a:p>
        </p:txBody>
      </p:sp>
      <p:sp>
        <p:nvSpPr>
          <p:cNvPr id="14" name="Text Placeholder 13">
            <a:extLst>
              <a:ext uri="{FF2B5EF4-FFF2-40B4-BE49-F238E27FC236}">
                <a16:creationId xmlns:a16="http://schemas.microsoft.com/office/drawing/2014/main" id="{54DBE4F9-B1E5-B5F6-7FEB-412BD65DA5B0}"/>
              </a:ext>
            </a:extLst>
          </p:cNvPr>
          <p:cNvSpPr>
            <a:spLocks noGrp="1"/>
          </p:cNvSpPr>
          <p:nvPr>
            <p:ph type="body" sz="quarter" idx="13"/>
          </p:nvPr>
        </p:nvSpPr>
        <p:spPr>
          <a:xfrm>
            <a:off x="7536400" y="917886"/>
            <a:ext cx="4051452" cy="4974815"/>
          </a:xfrm>
        </p:spPr>
        <p:txBody>
          <a:bodyPr/>
          <a:lstStyle>
            <a:lvl1pPr>
              <a:defRPr>
                <a:solidFill>
                  <a:schemeClr val="bg2"/>
                </a:solidFill>
              </a:defRPr>
            </a:lvl1pPr>
            <a:lvl2pPr>
              <a:defRPr>
                <a:solidFill>
                  <a:schemeClr val="bg2"/>
                </a:solidFill>
              </a:defRPr>
            </a:lvl2pPr>
            <a:lvl3pPr>
              <a:buClrTx/>
              <a:defRPr>
                <a:solidFill>
                  <a:schemeClr val="bg2"/>
                </a:solidFill>
              </a:defRPr>
            </a:lvl3pPr>
            <a:lvl4pPr>
              <a:buClrTx/>
              <a:defRPr>
                <a:solidFill>
                  <a:schemeClr val="bg2"/>
                </a:solidFill>
              </a:defRPr>
            </a:lvl4pPr>
            <a:lvl5pPr>
              <a:buClrTx/>
              <a:defRPr>
                <a:solidFill>
                  <a:schemeClr val="bg2"/>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Text Placeholder 16">
            <a:extLst>
              <a:ext uri="{FF2B5EF4-FFF2-40B4-BE49-F238E27FC236}">
                <a16:creationId xmlns:a16="http://schemas.microsoft.com/office/drawing/2014/main" id="{601D5796-046F-E010-CCDB-DEC6CF1BC6C6}"/>
              </a:ext>
            </a:extLst>
          </p:cNvPr>
          <p:cNvSpPr>
            <a:spLocks noGrp="1"/>
          </p:cNvSpPr>
          <p:nvPr>
            <p:ph type="body" sz="quarter" idx="15" hasCustomPrompt="1"/>
          </p:nvPr>
        </p:nvSpPr>
        <p:spPr>
          <a:xfrm>
            <a:off x="621651" y="941133"/>
            <a:ext cx="1816750" cy="2185535"/>
          </a:xfrm>
        </p:spPr>
        <p:txBody>
          <a:bodyPr/>
          <a:lstStyle>
            <a:lvl1pPr algn="r">
              <a:defRPr sz="3200">
                <a:solidFill>
                  <a:schemeClr val="bg2"/>
                </a:solidFill>
              </a:defRPr>
            </a:lvl1pPr>
            <a:lvl2pPr algn="r">
              <a:defRPr>
                <a:solidFill>
                  <a:schemeClr val="bg2"/>
                </a:solidFill>
              </a:defRPr>
            </a:lvl2pPr>
          </a:lstStyle>
          <a:p>
            <a:pPr lvl="0"/>
            <a:r>
              <a:rPr lang="en-GB" dirty="0"/>
              <a:t>Our strategy</a:t>
            </a:r>
          </a:p>
          <a:p>
            <a:pPr lvl="1"/>
            <a:r>
              <a:rPr lang="en-GB" dirty="0"/>
              <a:t>Level 2</a:t>
            </a:r>
          </a:p>
        </p:txBody>
      </p:sp>
      <p:cxnSp>
        <p:nvCxnSpPr>
          <p:cNvPr id="7" name="Straight Connector 6">
            <a:extLst>
              <a:ext uri="{FF2B5EF4-FFF2-40B4-BE49-F238E27FC236}">
                <a16:creationId xmlns:a16="http://schemas.microsoft.com/office/drawing/2014/main" id="{42B56406-2555-D1D9-0A89-766776E1F818}"/>
              </a:ext>
            </a:extLst>
          </p:cNvPr>
          <p:cNvCxnSpPr>
            <a:cxnSpLocks/>
          </p:cNvCxnSpPr>
          <p:nvPr userDrawn="1"/>
        </p:nvCxnSpPr>
        <p:spPr>
          <a:xfrm>
            <a:off x="2744788" y="941133"/>
            <a:ext cx="0" cy="5916867"/>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13" name="Text Placeholder 13">
            <a:extLst>
              <a:ext uri="{FF2B5EF4-FFF2-40B4-BE49-F238E27FC236}">
                <a16:creationId xmlns:a16="http://schemas.microsoft.com/office/drawing/2014/main" id="{BA77804F-BD1B-ECCE-712C-410EAF8CDABA}"/>
              </a:ext>
            </a:extLst>
          </p:cNvPr>
          <p:cNvSpPr>
            <a:spLocks noGrp="1"/>
          </p:cNvSpPr>
          <p:nvPr>
            <p:ph type="body" sz="quarter" idx="16"/>
          </p:nvPr>
        </p:nvSpPr>
        <p:spPr>
          <a:xfrm>
            <a:off x="3106532" y="944844"/>
            <a:ext cx="4051452" cy="4974815"/>
          </a:xfrm>
        </p:spPr>
        <p:txBody>
          <a:bodyPr/>
          <a:lstStyle>
            <a:lvl1pPr>
              <a:defRPr>
                <a:solidFill>
                  <a:schemeClr val="bg2"/>
                </a:solidFill>
              </a:defRPr>
            </a:lvl1pPr>
            <a:lvl2pPr>
              <a:defRPr>
                <a:solidFill>
                  <a:schemeClr val="bg2"/>
                </a:solidFill>
              </a:defRPr>
            </a:lvl2pPr>
            <a:lvl3pPr>
              <a:buClrTx/>
              <a:defRPr>
                <a:solidFill>
                  <a:schemeClr val="bg2"/>
                </a:solidFill>
              </a:defRPr>
            </a:lvl3pPr>
            <a:lvl4pPr>
              <a:buClrTx/>
              <a:defRPr>
                <a:solidFill>
                  <a:schemeClr val="bg2"/>
                </a:solidFill>
              </a:defRPr>
            </a:lvl4pPr>
            <a:lvl5pPr>
              <a:buClrTx/>
              <a:defRPr>
                <a:solidFill>
                  <a:schemeClr val="bg2"/>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591046071"/>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columns with lines navy">
    <p:bg>
      <p:bgRef idx="1001">
        <a:schemeClr val="bg2"/>
      </p:bgRef>
    </p:bg>
    <p:spTree>
      <p:nvGrpSpPr>
        <p:cNvPr id="1" name=""/>
        <p:cNvGrpSpPr/>
        <p:nvPr/>
      </p:nvGrpSpPr>
      <p:grpSpPr>
        <a:xfrm>
          <a:off x="0" y="0"/>
          <a:ext cx="0" cy="0"/>
          <a:chOff x="0" y="0"/>
          <a:chExt cx="0" cy="0"/>
        </a:xfrm>
      </p:grpSpPr>
      <p:sp>
        <p:nvSpPr>
          <p:cNvPr id="11" name="Footer Placeholder 2">
            <a:extLst>
              <a:ext uri="{FF2B5EF4-FFF2-40B4-BE49-F238E27FC236}">
                <a16:creationId xmlns:a16="http://schemas.microsoft.com/office/drawing/2014/main" id="{DF2DD35D-D17C-103E-F01F-E49A10D0DAF9}"/>
              </a:ext>
            </a:extLst>
          </p:cNvPr>
          <p:cNvSpPr>
            <a:spLocks noGrp="1"/>
          </p:cNvSpPr>
          <p:nvPr>
            <p:ph type="ftr" sz="quarter" idx="11"/>
          </p:nvPr>
        </p:nvSpPr>
        <p:spPr>
          <a:xfrm>
            <a:off x="3106532" y="6483641"/>
            <a:ext cx="6148039" cy="144000"/>
          </a:xfrm>
        </p:spPr>
        <p:txBody>
          <a:bodyPr/>
          <a:lstStyle>
            <a:lvl1pPr>
              <a:defRPr>
                <a:solidFill>
                  <a:schemeClr val="tx1"/>
                </a:solidFill>
              </a:defRPr>
            </a:lvl1pPr>
          </a:lstStyle>
          <a:p>
            <a:r>
              <a:rPr lang="en-GB"/>
              <a:t>Confidential / Internal</a:t>
            </a:r>
            <a:endParaRPr lang="en-GB" dirty="0"/>
          </a:p>
        </p:txBody>
      </p:sp>
      <p:sp>
        <p:nvSpPr>
          <p:cNvPr id="12" name="Slide Number Placeholder 3">
            <a:extLst>
              <a:ext uri="{FF2B5EF4-FFF2-40B4-BE49-F238E27FC236}">
                <a16:creationId xmlns:a16="http://schemas.microsoft.com/office/drawing/2014/main" id="{AED382F2-6599-F8DE-3CC8-458DB7BAD2D5}"/>
              </a:ext>
            </a:extLst>
          </p:cNvPr>
          <p:cNvSpPr>
            <a:spLocks noGrp="1"/>
          </p:cNvSpPr>
          <p:nvPr>
            <p:ph type="sldNum" sz="quarter" idx="12"/>
          </p:nvPr>
        </p:nvSpPr>
        <p:spPr>
          <a:xfrm>
            <a:off x="11404107" y="6483641"/>
            <a:ext cx="360000" cy="144000"/>
          </a:xfrm>
        </p:spPr>
        <p:txBody>
          <a:bodyPr/>
          <a:lstStyle>
            <a:lvl1pPr>
              <a:defRPr>
                <a:solidFill>
                  <a:schemeClr val="tx1"/>
                </a:solidFill>
              </a:defRPr>
            </a:lvl1pPr>
          </a:lstStyle>
          <a:p>
            <a:fld id="{043C2FB7-9533-4568-9B8F-F5133F6949BD}" type="slidenum">
              <a:rPr lang="en-GB" smtClean="0"/>
              <a:pPr/>
              <a:t>‹#›</a:t>
            </a:fld>
            <a:endParaRPr lang="en-GB" dirty="0"/>
          </a:p>
        </p:txBody>
      </p:sp>
      <p:sp>
        <p:nvSpPr>
          <p:cNvPr id="14" name="Text Placeholder 13">
            <a:extLst>
              <a:ext uri="{FF2B5EF4-FFF2-40B4-BE49-F238E27FC236}">
                <a16:creationId xmlns:a16="http://schemas.microsoft.com/office/drawing/2014/main" id="{54DBE4F9-B1E5-B5F6-7FEB-412BD65DA5B0}"/>
              </a:ext>
            </a:extLst>
          </p:cNvPr>
          <p:cNvSpPr>
            <a:spLocks noGrp="1"/>
          </p:cNvSpPr>
          <p:nvPr>
            <p:ph type="body" sz="quarter" idx="13"/>
          </p:nvPr>
        </p:nvSpPr>
        <p:spPr>
          <a:xfrm>
            <a:off x="7536400" y="917886"/>
            <a:ext cx="4051452" cy="4974815"/>
          </a:xfrm>
        </p:spPr>
        <p:txBody>
          <a:bodyPr/>
          <a:lstStyle>
            <a:lvl1pPr>
              <a:defRPr>
                <a:solidFill>
                  <a:schemeClr val="tx2"/>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Text Placeholder 16">
            <a:extLst>
              <a:ext uri="{FF2B5EF4-FFF2-40B4-BE49-F238E27FC236}">
                <a16:creationId xmlns:a16="http://schemas.microsoft.com/office/drawing/2014/main" id="{601D5796-046F-E010-CCDB-DEC6CF1BC6C6}"/>
              </a:ext>
            </a:extLst>
          </p:cNvPr>
          <p:cNvSpPr>
            <a:spLocks noGrp="1"/>
          </p:cNvSpPr>
          <p:nvPr>
            <p:ph type="body" sz="quarter" idx="15" hasCustomPrompt="1"/>
          </p:nvPr>
        </p:nvSpPr>
        <p:spPr>
          <a:xfrm>
            <a:off x="621651" y="941133"/>
            <a:ext cx="1816750" cy="2185535"/>
          </a:xfrm>
        </p:spPr>
        <p:txBody>
          <a:bodyPr/>
          <a:lstStyle>
            <a:lvl1pPr algn="r">
              <a:defRPr sz="3200"/>
            </a:lvl1pPr>
            <a:lvl2pPr algn="r">
              <a:defRPr>
                <a:solidFill>
                  <a:schemeClr val="tx1"/>
                </a:solidFill>
              </a:defRPr>
            </a:lvl2pPr>
          </a:lstStyle>
          <a:p>
            <a:pPr lvl="0"/>
            <a:r>
              <a:rPr lang="en-GB" dirty="0"/>
              <a:t>Our strategy</a:t>
            </a:r>
          </a:p>
          <a:p>
            <a:pPr lvl="1"/>
            <a:r>
              <a:rPr lang="en-GB" dirty="0"/>
              <a:t>Level 2</a:t>
            </a:r>
          </a:p>
        </p:txBody>
      </p:sp>
      <p:cxnSp>
        <p:nvCxnSpPr>
          <p:cNvPr id="7" name="Straight Connector 6">
            <a:extLst>
              <a:ext uri="{FF2B5EF4-FFF2-40B4-BE49-F238E27FC236}">
                <a16:creationId xmlns:a16="http://schemas.microsoft.com/office/drawing/2014/main" id="{42B56406-2555-D1D9-0A89-766776E1F818}"/>
              </a:ext>
            </a:extLst>
          </p:cNvPr>
          <p:cNvCxnSpPr>
            <a:cxnSpLocks/>
          </p:cNvCxnSpPr>
          <p:nvPr userDrawn="1"/>
        </p:nvCxnSpPr>
        <p:spPr>
          <a:xfrm>
            <a:off x="2744788" y="941133"/>
            <a:ext cx="0" cy="59168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 Placeholder 13">
            <a:extLst>
              <a:ext uri="{FF2B5EF4-FFF2-40B4-BE49-F238E27FC236}">
                <a16:creationId xmlns:a16="http://schemas.microsoft.com/office/drawing/2014/main" id="{BA77804F-BD1B-ECCE-712C-410EAF8CDABA}"/>
              </a:ext>
            </a:extLst>
          </p:cNvPr>
          <p:cNvSpPr>
            <a:spLocks noGrp="1"/>
          </p:cNvSpPr>
          <p:nvPr>
            <p:ph type="body" sz="quarter" idx="16"/>
          </p:nvPr>
        </p:nvSpPr>
        <p:spPr>
          <a:xfrm>
            <a:off x="3106532" y="944844"/>
            <a:ext cx="4051452" cy="4974815"/>
          </a:xfrm>
        </p:spPr>
        <p:txBody>
          <a:bodyPr/>
          <a:lstStyle>
            <a:lvl1pPr>
              <a:defRPr>
                <a:solidFill>
                  <a:schemeClr val="tx2"/>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668775588"/>
      </p:ext>
    </p:extLst>
  </p:cSld>
  <p:clrMapOvr>
    <a:overrideClrMapping bg1="dk1" tx1="lt1" bg2="dk2" tx2="lt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ree Columns">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dirty="0"/>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1957388"/>
            <a:ext cx="3060000" cy="3924851"/>
          </a:xfrm>
        </p:spPr>
        <p:txBody>
          <a:bodyPr/>
          <a:lstStyle>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4566000" y="1957388"/>
            <a:ext cx="3060000" cy="3924851"/>
          </a:xfrm>
        </p:spPr>
        <p:txBody>
          <a:bodyPr/>
          <a:lstStyle>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8327328" y="1957388"/>
            <a:ext cx="3060000" cy="3924851"/>
          </a:xfrm>
        </p:spPr>
        <p:txBody>
          <a:bodyPr/>
          <a:lstStyle>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Text Placeholder 2">
            <a:extLst>
              <a:ext uri="{FF2B5EF4-FFF2-40B4-BE49-F238E27FC236}">
                <a16:creationId xmlns:a16="http://schemas.microsoft.com/office/drawing/2014/main" id="{72577F4D-E3C0-4137-BE5D-236D1EA19302}"/>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2" name="Footer Placeholder 1">
            <a:extLst>
              <a:ext uri="{FF2B5EF4-FFF2-40B4-BE49-F238E27FC236}">
                <a16:creationId xmlns:a16="http://schemas.microsoft.com/office/drawing/2014/main" id="{81EDA30B-6E07-9749-BBF1-7F0C8E6B77B4}"/>
              </a:ext>
            </a:extLst>
          </p:cNvPr>
          <p:cNvSpPr>
            <a:spLocks noGrp="1"/>
          </p:cNvSpPr>
          <p:nvPr>
            <p:ph type="ftr" sz="quarter" idx="24"/>
          </p:nvPr>
        </p:nvSpPr>
        <p:spPr/>
        <p:txBody>
          <a:bodyPr/>
          <a:lstStyle/>
          <a:p>
            <a:r>
              <a:rPr lang="en-GB"/>
              <a:t>Confidential / Internal</a:t>
            </a:r>
            <a:endParaRPr lang="en-GB" dirty="0"/>
          </a:p>
        </p:txBody>
      </p:sp>
    </p:spTree>
    <p:extLst>
      <p:ext uri="{BB962C8B-B14F-4D97-AF65-F5344CB8AC3E}">
        <p14:creationId xmlns:p14="http://schemas.microsoft.com/office/powerpoint/2010/main" val="26852065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ree Columns big">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dirty="0"/>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1470026"/>
            <a:ext cx="3060000" cy="4412214"/>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4566000" y="1470026"/>
            <a:ext cx="3060000" cy="4412214"/>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8327328" y="1470026"/>
            <a:ext cx="3060000" cy="4412214"/>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 name="Footer Placeholder 1">
            <a:extLst>
              <a:ext uri="{FF2B5EF4-FFF2-40B4-BE49-F238E27FC236}">
                <a16:creationId xmlns:a16="http://schemas.microsoft.com/office/drawing/2014/main" id="{1540D1D2-4332-0446-8F6B-0038772EF4C9}"/>
              </a:ext>
            </a:extLst>
          </p:cNvPr>
          <p:cNvSpPr>
            <a:spLocks noGrp="1"/>
          </p:cNvSpPr>
          <p:nvPr>
            <p:ph type="ftr" sz="quarter" idx="24"/>
          </p:nvPr>
        </p:nvSpPr>
        <p:spPr/>
        <p:txBody>
          <a:bodyPr/>
          <a:lstStyle/>
          <a:p>
            <a:r>
              <a:rPr lang="en-GB"/>
              <a:t>Confidential / Internal</a:t>
            </a:r>
            <a:endParaRPr lang="en-GB" dirty="0"/>
          </a:p>
        </p:txBody>
      </p:sp>
    </p:spTree>
    <p:extLst>
      <p:ext uri="{BB962C8B-B14F-4D97-AF65-F5344CB8AC3E}">
        <p14:creationId xmlns:p14="http://schemas.microsoft.com/office/powerpoint/2010/main" val="34660337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hree Columns with images">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dirty="0"/>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4566000"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8327328"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Text Placeholder 2">
            <a:extLst>
              <a:ext uri="{FF2B5EF4-FFF2-40B4-BE49-F238E27FC236}">
                <a16:creationId xmlns:a16="http://schemas.microsoft.com/office/drawing/2014/main" id="{72577F4D-E3C0-4137-BE5D-236D1EA19302}"/>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16" name="Picture Placeholder 3">
            <a:extLst>
              <a:ext uri="{FF2B5EF4-FFF2-40B4-BE49-F238E27FC236}">
                <a16:creationId xmlns:a16="http://schemas.microsoft.com/office/drawing/2014/main" id="{C46A86B0-F4B6-4986-A266-D425DAE57D0C}"/>
              </a:ext>
            </a:extLst>
          </p:cNvPr>
          <p:cNvSpPr>
            <a:spLocks noGrp="1"/>
          </p:cNvSpPr>
          <p:nvPr>
            <p:ph type="pic" sz="quarter" idx="25"/>
          </p:nvPr>
        </p:nvSpPr>
        <p:spPr>
          <a:xfrm>
            <a:off x="793749" y="1470025"/>
            <a:ext cx="3060000" cy="1618448"/>
          </a:xfrm>
        </p:spPr>
        <p:txBody>
          <a:bodyPr/>
          <a:lstStyle/>
          <a:p>
            <a:endParaRPr lang="en-GB" dirty="0"/>
          </a:p>
        </p:txBody>
      </p:sp>
      <p:sp>
        <p:nvSpPr>
          <p:cNvPr id="18" name="Picture Placeholder 3">
            <a:extLst>
              <a:ext uri="{FF2B5EF4-FFF2-40B4-BE49-F238E27FC236}">
                <a16:creationId xmlns:a16="http://schemas.microsoft.com/office/drawing/2014/main" id="{6C0E865C-C1CA-455E-873E-CDC433BBE0A1}"/>
              </a:ext>
            </a:extLst>
          </p:cNvPr>
          <p:cNvSpPr>
            <a:spLocks noGrp="1"/>
          </p:cNvSpPr>
          <p:nvPr>
            <p:ph type="pic" sz="quarter" idx="26"/>
          </p:nvPr>
        </p:nvSpPr>
        <p:spPr>
          <a:xfrm>
            <a:off x="4560539" y="1470025"/>
            <a:ext cx="3060000" cy="1618448"/>
          </a:xfrm>
        </p:spPr>
        <p:txBody>
          <a:bodyPr/>
          <a:lstStyle/>
          <a:p>
            <a:endParaRPr lang="en-GB" dirty="0"/>
          </a:p>
        </p:txBody>
      </p:sp>
      <p:sp>
        <p:nvSpPr>
          <p:cNvPr id="19" name="Picture Placeholder 3">
            <a:extLst>
              <a:ext uri="{FF2B5EF4-FFF2-40B4-BE49-F238E27FC236}">
                <a16:creationId xmlns:a16="http://schemas.microsoft.com/office/drawing/2014/main" id="{27387CE0-5475-4E8B-9C36-C71A635077C3}"/>
              </a:ext>
            </a:extLst>
          </p:cNvPr>
          <p:cNvSpPr>
            <a:spLocks noGrp="1"/>
          </p:cNvSpPr>
          <p:nvPr>
            <p:ph type="pic" sz="quarter" idx="27"/>
          </p:nvPr>
        </p:nvSpPr>
        <p:spPr>
          <a:xfrm>
            <a:off x="8327328" y="1470025"/>
            <a:ext cx="3060000" cy="1618448"/>
          </a:xfrm>
        </p:spPr>
        <p:txBody>
          <a:bodyPr/>
          <a:lstStyle/>
          <a:p>
            <a:endParaRPr lang="en-GB" dirty="0"/>
          </a:p>
        </p:txBody>
      </p:sp>
      <p:sp>
        <p:nvSpPr>
          <p:cNvPr id="2" name="Footer Placeholder 1">
            <a:extLst>
              <a:ext uri="{FF2B5EF4-FFF2-40B4-BE49-F238E27FC236}">
                <a16:creationId xmlns:a16="http://schemas.microsoft.com/office/drawing/2014/main" id="{D68E7420-3C25-5548-A171-6D5C5A38EF77}"/>
              </a:ext>
            </a:extLst>
          </p:cNvPr>
          <p:cNvSpPr>
            <a:spLocks noGrp="1"/>
          </p:cNvSpPr>
          <p:nvPr>
            <p:ph type="ftr" sz="quarter" idx="28"/>
          </p:nvPr>
        </p:nvSpPr>
        <p:spPr/>
        <p:txBody>
          <a:bodyPr/>
          <a:lstStyle/>
          <a:p>
            <a:r>
              <a:rPr lang="en-GB"/>
              <a:t>Confidential / Internal</a:t>
            </a:r>
            <a:endParaRPr lang="en-GB" dirty="0"/>
          </a:p>
        </p:txBody>
      </p:sp>
    </p:spTree>
    <p:extLst>
      <p:ext uri="{BB962C8B-B14F-4D97-AF65-F5344CB8AC3E}">
        <p14:creationId xmlns:p14="http://schemas.microsoft.com/office/powerpoint/2010/main" val="22091621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hree Columns for icons">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dirty="0"/>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Text Placeholder 2">
            <a:extLst>
              <a:ext uri="{FF2B5EF4-FFF2-40B4-BE49-F238E27FC236}">
                <a16:creationId xmlns:a16="http://schemas.microsoft.com/office/drawing/2014/main" id="{72577F4D-E3C0-4137-BE5D-236D1EA19302}"/>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14" name="Content Placeholder 1">
            <a:extLst>
              <a:ext uri="{FF2B5EF4-FFF2-40B4-BE49-F238E27FC236}">
                <a16:creationId xmlns:a16="http://schemas.microsoft.com/office/drawing/2014/main" id="{A5839654-1D82-4106-8558-0C64204557AF}"/>
              </a:ext>
            </a:extLst>
          </p:cNvPr>
          <p:cNvSpPr>
            <a:spLocks noGrp="1"/>
          </p:cNvSpPr>
          <p:nvPr>
            <p:ph sz="half" idx="1" hasCustomPrompt="1"/>
          </p:nvPr>
        </p:nvSpPr>
        <p:spPr>
          <a:xfrm>
            <a:off x="804672"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6" name="Content Placeholder 1">
            <a:extLst>
              <a:ext uri="{FF2B5EF4-FFF2-40B4-BE49-F238E27FC236}">
                <a16:creationId xmlns:a16="http://schemas.microsoft.com/office/drawing/2014/main" id="{B923662F-1945-400C-A611-60CF658E79BB}"/>
              </a:ext>
            </a:extLst>
          </p:cNvPr>
          <p:cNvSpPr>
            <a:spLocks noGrp="1"/>
          </p:cNvSpPr>
          <p:nvPr>
            <p:ph sz="half" idx="22" hasCustomPrompt="1"/>
          </p:nvPr>
        </p:nvSpPr>
        <p:spPr>
          <a:xfrm>
            <a:off x="4566000"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8" name="Content Placeholder 1">
            <a:extLst>
              <a:ext uri="{FF2B5EF4-FFF2-40B4-BE49-F238E27FC236}">
                <a16:creationId xmlns:a16="http://schemas.microsoft.com/office/drawing/2014/main" id="{B02E5526-6A1B-49F0-B30B-9520112ECDCD}"/>
              </a:ext>
            </a:extLst>
          </p:cNvPr>
          <p:cNvSpPr>
            <a:spLocks noGrp="1"/>
          </p:cNvSpPr>
          <p:nvPr>
            <p:ph sz="half" idx="23" hasCustomPrompt="1"/>
          </p:nvPr>
        </p:nvSpPr>
        <p:spPr>
          <a:xfrm>
            <a:off x="8327328"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2" name="Footer Placeholder 1">
            <a:extLst>
              <a:ext uri="{FF2B5EF4-FFF2-40B4-BE49-F238E27FC236}">
                <a16:creationId xmlns:a16="http://schemas.microsoft.com/office/drawing/2014/main" id="{6B6D4575-6C3F-E748-AC66-3821C10931AE}"/>
              </a:ext>
            </a:extLst>
          </p:cNvPr>
          <p:cNvSpPr>
            <a:spLocks noGrp="1"/>
          </p:cNvSpPr>
          <p:nvPr>
            <p:ph type="ftr" sz="quarter" idx="24"/>
          </p:nvPr>
        </p:nvSpPr>
        <p:spPr/>
        <p:txBody>
          <a:bodyPr/>
          <a:lstStyle/>
          <a:p>
            <a:r>
              <a:rPr lang="en-GB"/>
              <a:t>Confidential / Internal</a:t>
            </a:r>
            <a:endParaRPr lang="en-GB" dirty="0"/>
          </a:p>
        </p:txBody>
      </p:sp>
    </p:spTree>
    <p:extLst>
      <p:ext uri="{BB962C8B-B14F-4D97-AF65-F5344CB8AC3E}">
        <p14:creationId xmlns:p14="http://schemas.microsoft.com/office/powerpoint/2010/main" val="275886311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content numbere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dirty="0"/>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p:nvPr>
        </p:nvSpPr>
        <p:spPr>
          <a:xfrm>
            <a:off x="804672" y="2948973"/>
            <a:ext cx="3060000" cy="2927952"/>
          </a:xfrm>
        </p:spPr>
        <p:txBody>
          <a:bodyPr/>
          <a:lstStyle>
            <a:lvl1pPr>
              <a:defRPr sz="1800"/>
            </a:lvl1pPr>
            <a:lvl2pPr>
              <a:defRPr sz="1800"/>
            </a:lvl2pPr>
            <a:lvl3pPr>
              <a:defRPr sz="1800"/>
            </a:lvl3pPr>
            <a:lvl4pPr>
              <a:defRPr sz="16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endParaRPr lang="en-GB" dirty="0"/>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p:nvPr>
        </p:nvSpPr>
        <p:spPr>
          <a:xfrm>
            <a:off x="4462021" y="2948973"/>
            <a:ext cx="3060000" cy="2927952"/>
          </a:xfrm>
        </p:spPr>
        <p:txBody>
          <a:bodyPr/>
          <a:lstStyle>
            <a:lvl1pPr>
              <a:defRPr sz="1800"/>
            </a:lvl1pPr>
            <a:lvl2pPr>
              <a:defRPr sz="1800"/>
            </a:lvl2pPr>
            <a:lvl3pPr>
              <a:defRPr sz="1800"/>
            </a:lvl3pPr>
            <a:lvl4pPr>
              <a:defRPr sz="16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endParaRPr lang="en-GB" dirty="0"/>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p:nvPr>
        </p:nvSpPr>
        <p:spPr>
          <a:xfrm>
            <a:off x="8132571" y="2948973"/>
            <a:ext cx="3060000" cy="2927952"/>
          </a:xfrm>
        </p:spPr>
        <p:txBody>
          <a:bodyPr/>
          <a:lstStyle>
            <a:lvl1pPr>
              <a:defRPr sz="1800"/>
            </a:lvl1pPr>
            <a:lvl2pPr>
              <a:defRPr sz="1800"/>
            </a:lvl2pPr>
            <a:lvl3pPr>
              <a:defRPr sz="1800"/>
            </a:lvl3pPr>
            <a:lvl4pPr>
              <a:defRPr sz="16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endParaRPr lang="en-GB" dirty="0"/>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0D6AD184-D0F9-40C1-AA51-3DCB0E863696}"/>
              </a:ext>
            </a:extLst>
          </p:cNvPr>
          <p:cNvSpPr>
            <a:spLocks noGrp="1"/>
          </p:cNvSpPr>
          <p:nvPr>
            <p:ph type="body" sz="quarter" idx="24" hasCustomPrompt="1"/>
          </p:nvPr>
        </p:nvSpPr>
        <p:spPr>
          <a:xfrm>
            <a:off x="808038" y="1970379"/>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4" name="Text Placeholder 3">
            <a:extLst>
              <a:ext uri="{FF2B5EF4-FFF2-40B4-BE49-F238E27FC236}">
                <a16:creationId xmlns:a16="http://schemas.microsoft.com/office/drawing/2014/main" id="{6C8783A7-8999-4760-B97E-49BF74F4B98A}"/>
              </a:ext>
            </a:extLst>
          </p:cNvPr>
          <p:cNvSpPr>
            <a:spLocks noGrp="1"/>
          </p:cNvSpPr>
          <p:nvPr>
            <p:ph type="body" sz="quarter" idx="25" hasCustomPrompt="1"/>
          </p:nvPr>
        </p:nvSpPr>
        <p:spPr>
          <a:xfrm>
            <a:off x="4470305" y="1970379"/>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6" name="Text Placeholder 3">
            <a:extLst>
              <a:ext uri="{FF2B5EF4-FFF2-40B4-BE49-F238E27FC236}">
                <a16:creationId xmlns:a16="http://schemas.microsoft.com/office/drawing/2014/main" id="{76C2E5E3-0978-4579-9DC1-FBC11D0239B0}"/>
              </a:ext>
            </a:extLst>
          </p:cNvPr>
          <p:cNvSpPr>
            <a:spLocks noGrp="1"/>
          </p:cNvSpPr>
          <p:nvPr>
            <p:ph type="body" sz="quarter" idx="26" hasCustomPrompt="1"/>
          </p:nvPr>
        </p:nvSpPr>
        <p:spPr>
          <a:xfrm>
            <a:off x="8132571" y="1970379"/>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66" name="Line 11">
            <a:extLst>
              <a:ext uri="{FF2B5EF4-FFF2-40B4-BE49-F238E27FC236}">
                <a16:creationId xmlns:a16="http://schemas.microsoft.com/office/drawing/2014/main" id="{CFB06B81-3B8A-42D9-A431-62EF0890E68D}"/>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 name="Footer Placeholder 1">
            <a:extLst>
              <a:ext uri="{FF2B5EF4-FFF2-40B4-BE49-F238E27FC236}">
                <a16:creationId xmlns:a16="http://schemas.microsoft.com/office/drawing/2014/main" id="{713DF78C-4CE0-9248-92C2-292283440F1F}"/>
              </a:ext>
            </a:extLst>
          </p:cNvPr>
          <p:cNvSpPr>
            <a:spLocks noGrp="1"/>
          </p:cNvSpPr>
          <p:nvPr>
            <p:ph type="ftr" sz="quarter" idx="27"/>
          </p:nvPr>
        </p:nvSpPr>
        <p:spPr/>
        <p:txBody>
          <a:bodyPr/>
          <a:lstStyle/>
          <a:p>
            <a:r>
              <a:rPr lang="en-GB"/>
              <a:t>Confidential / Internal</a:t>
            </a:r>
            <a:endParaRPr lang="en-GB" dirty="0"/>
          </a:p>
        </p:txBody>
      </p:sp>
    </p:spTree>
    <p:extLst>
      <p:ext uri="{BB962C8B-B14F-4D97-AF65-F5344CB8AC3E}">
        <p14:creationId xmlns:p14="http://schemas.microsoft.com/office/powerpoint/2010/main" val="24489930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A06D8EF4-6FB8-4F8C-87C8-859F7E7C0B4F}"/>
              </a:ext>
            </a:extLst>
          </p:cNvPr>
          <p:cNvSpPr>
            <a:spLocks noGrp="1"/>
          </p:cNvSpPr>
          <p:nvPr>
            <p:ph sz="quarter" idx="15"/>
          </p:nvPr>
        </p:nvSpPr>
        <p:spPr>
          <a:xfrm>
            <a:off x="804863" y="1470025"/>
            <a:ext cx="5038725" cy="2160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1" name="Title 10">
            <a:extLst>
              <a:ext uri="{FF2B5EF4-FFF2-40B4-BE49-F238E27FC236}">
                <a16:creationId xmlns:a16="http://schemas.microsoft.com/office/drawing/2014/main" id="{ED3DD341-3530-4C4C-B00A-EDAA3A927AD1}"/>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17" name="Content Placeholder 14">
            <a:extLst>
              <a:ext uri="{FF2B5EF4-FFF2-40B4-BE49-F238E27FC236}">
                <a16:creationId xmlns:a16="http://schemas.microsoft.com/office/drawing/2014/main" id="{8F7C6624-6124-45AF-A656-F136EE4F0E09}"/>
              </a:ext>
            </a:extLst>
          </p:cNvPr>
          <p:cNvSpPr>
            <a:spLocks noGrp="1"/>
          </p:cNvSpPr>
          <p:nvPr>
            <p:ph sz="quarter" idx="16"/>
          </p:nvPr>
        </p:nvSpPr>
        <p:spPr>
          <a:xfrm>
            <a:off x="6348603" y="1470025"/>
            <a:ext cx="5038725" cy="2160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9" name="Content Placeholder 14">
            <a:extLst>
              <a:ext uri="{FF2B5EF4-FFF2-40B4-BE49-F238E27FC236}">
                <a16:creationId xmlns:a16="http://schemas.microsoft.com/office/drawing/2014/main" id="{17226688-3B13-400F-8F75-4D08EC21C8D4}"/>
              </a:ext>
            </a:extLst>
          </p:cNvPr>
          <p:cNvSpPr>
            <a:spLocks noGrp="1"/>
          </p:cNvSpPr>
          <p:nvPr>
            <p:ph sz="quarter" idx="17"/>
          </p:nvPr>
        </p:nvSpPr>
        <p:spPr>
          <a:xfrm>
            <a:off x="804863" y="3914460"/>
            <a:ext cx="5038725" cy="2160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0" name="Content Placeholder 14">
            <a:extLst>
              <a:ext uri="{FF2B5EF4-FFF2-40B4-BE49-F238E27FC236}">
                <a16:creationId xmlns:a16="http://schemas.microsoft.com/office/drawing/2014/main" id="{5F8239E0-4B04-43F2-AF17-4385E1F0C831}"/>
              </a:ext>
            </a:extLst>
          </p:cNvPr>
          <p:cNvSpPr>
            <a:spLocks noGrp="1"/>
          </p:cNvSpPr>
          <p:nvPr>
            <p:ph sz="quarter" idx="18"/>
          </p:nvPr>
        </p:nvSpPr>
        <p:spPr>
          <a:xfrm>
            <a:off x="6348603" y="3914460"/>
            <a:ext cx="5038725" cy="2160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Footer Placeholder 1">
            <a:extLst>
              <a:ext uri="{FF2B5EF4-FFF2-40B4-BE49-F238E27FC236}">
                <a16:creationId xmlns:a16="http://schemas.microsoft.com/office/drawing/2014/main" id="{21EC3C2C-725C-D548-BECF-702C16085F75}"/>
              </a:ext>
            </a:extLst>
          </p:cNvPr>
          <p:cNvSpPr>
            <a:spLocks noGrp="1"/>
          </p:cNvSpPr>
          <p:nvPr>
            <p:ph type="ftr" sz="quarter" idx="19"/>
          </p:nvPr>
        </p:nvSpPr>
        <p:spPr/>
        <p:txBody>
          <a:bodyPr/>
          <a:lstStyle/>
          <a:p>
            <a:r>
              <a:rPr lang="en-GB"/>
              <a:t>Confidential / Internal</a:t>
            </a:r>
            <a:endParaRPr lang="en-GB" dirty="0"/>
          </a:p>
        </p:txBody>
      </p:sp>
    </p:spTree>
    <p:extLst>
      <p:ext uri="{BB962C8B-B14F-4D97-AF65-F5344CB8AC3E}">
        <p14:creationId xmlns:p14="http://schemas.microsoft.com/office/powerpoint/2010/main" val="363937517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Four Columns for icons">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dirty="0"/>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3552224"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6299776"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6" name="Content Placeholder 1">
            <a:extLst>
              <a:ext uri="{FF2B5EF4-FFF2-40B4-BE49-F238E27FC236}">
                <a16:creationId xmlns:a16="http://schemas.microsoft.com/office/drawing/2014/main" id="{64CAA9CC-5F57-400A-8879-61DEC3781505}"/>
              </a:ext>
            </a:extLst>
          </p:cNvPr>
          <p:cNvSpPr>
            <a:spLocks noGrp="1"/>
          </p:cNvSpPr>
          <p:nvPr>
            <p:ph sz="half" idx="24" hasCustomPrompt="1"/>
          </p:nvPr>
        </p:nvSpPr>
        <p:spPr>
          <a:xfrm>
            <a:off x="9047328"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dirty="0"/>
              <a:t>Click to edit Master title style</a:t>
            </a:r>
            <a:endParaRPr lang="en-GB" dirty="0"/>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Text Placeholder 2">
            <a:extLst>
              <a:ext uri="{FF2B5EF4-FFF2-40B4-BE49-F238E27FC236}">
                <a16:creationId xmlns:a16="http://schemas.microsoft.com/office/drawing/2014/main" id="{5663240E-310E-4DC6-BA42-062B599495B6}"/>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2" name="Footer Placeholder 1">
            <a:extLst>
              <a:ext uri="{FF2B5EF4-FFF2-40B4-BE49-F238E27FC236}">
                <a16:creationId xmlns:a16="http://schemas.microsoft.com/office/drawing/2014/main" id="{26A26B50-EE97-1843-85CE-F6BE60563886}"/>
              </a:ext>
            </a:extLst>
          </p:cNvPr>
          <p:cNvSpPr>
            <a:spLocks noGrp="1"/>
          </p:cNvSpPr>
          <p:nvPr>
            <p:ph type="ftr" sz="quarter" idx="25"/>
          </p:nvPr>
        </p:nvSpPr>
        <p:spPr/>
        <p:txBody>
          <a:bodyPr/>
          <a:lstStyle/>
          <a:p>
            <a:r>
              <a:rPr lang="en-GB"/>
              <a:t>Confidential / Internal</a:t>
            </a:r>
            <a:endParaRPr lang="en-GB" dirty="0"/>
          </a:p>
        </p:txBody>
      </p:sp>
    </p:spTree>
    <p:extLst>
      <p:ext uri="{BB962C8B-B14F-4D97-AF65-F5344CB8AC3E}">
        <p14:creationId xmlns:p14="http://schemas.microsoft.com/office/powerpoint/2010/main" val="2117667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Presentation cover cyan photo 2">
    <p:bg>
      <p:bgRef idx="1001">
        <a:schemeClr val="bg2"/>
      </p:bgRef>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B2A7BDE-28F5-A342-98F2-97E257AC63B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2100134"/>
            <a:ext cx="12192000" cy="3708000"/>
          </a:xfrm>
          <a:prstGeom prst="rect">
            <a:avLst/>
          </a:prstGeom>
        </p:spPr>
      </p:pic>
      <p:sp>
        <p:nvSpPr>
          <p:cNvPr id="24" name="Rectangle 23">
            <a:extLst>
              <a:ext uri="{FF2B5EF4-FFF2-40B4-BE49-F238E27FC236}">
                <a16:creationId xmlns:a16="http://schemas.microsoft.com/office/drawing/2014/main" id="{CFDD1C22-FB71-4C83-8452-8EF97A87786F}"/>
              </a:ext>
            </a:extLst>
          </p:cNvPr>
          <p:cNvSpPr/>
          <p:nvPr userDrawn="1"/>
        </p:nvSpPr>
        <p:spPr>
          <a:xfrm>
            <a:off x="2013598" y="2100134"/>
            <a:ext cx="3050846" cy="370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 name="Title 1">
            <a:extLst>
              <a:ext uri="{FF2B5EF4-FFF2-40B4-BE49-F238E27FC236}">
                <a16:creationId xmlns:a16="http://schemas.microsoft.com/office/drawing/2014/main" id="{5078AF8E-FC24-4DFD-AA4F-72B5E1F75C70}"/>
              </a:ext>
            </a:extLst>
          </p:cNvPr>
          <p:cNvSpPr>
            <a:spLocks noGrp="1"/>
          </p:cNvSpPr>
          <p:nvPr>
            <p:ph type="ctrTitle"/>
          </p:nvPr>
        </p:nvSpPr>
        <p:spPr>
          <a:xfrm>
            <a:off x="2255598" y="2236579"/>
            <a:ext cx="2736000" cy="1237665"/>
          </a:xfrm>
        </p:spPr>
        <p:txBody>
          <a:bodyPr anchor="b"/>
          <a:lstStyle>
            <a:lvl1pPr algn="l">
              <a:defRPr sz="2800">
                <a:solidFill>
                  <a:schemeClr val="bg2"/>
                </a:solidFill>
              </a:defRPr>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71E07F18-3FB0-4875-B8A6-BB5DA40D511D}"/>
              </a:ext>
            </a:extLst>
          </p:cNvPr>
          <p:cNvSpPr>
            <a:spLocks noGrp="1"/>
          </p:cNvSpPr>
          <p:nvPr>
            <p:ph type="subTitle" idx="1"/>
          </p:nvPr>
        </p:nvSpPr>
        <p:spPr>
          <a:xfrm>
            <a:off x="2255598" y="3590704"/>
            <a:ext cx="2736000" cy="998411"/>
          </a:xfrm>
        </p:spPr>
        <p:txBody>
          <a:bodyPr/>
          <a:lstStyle>
            <a:lvl1pPr marL="0" indent="0" algn="l">
              <a:buNone/>
              <a:defRPr sz="1000" b="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8" name="Freeform 26">
            <a:extLst>
              <a:ext uri="{FF2B5EF4-FFF2-40B4-BE49-F238E27FC236}">
                <a16:creationId xmlns:a16="http://schemas.microsoft.com/office/drawing/2014/main" id="{9564A37E-F656-496B-825C-5F1F31C37556}"/>
              </a:ext>
            </a:extLst>
          </p:cNvPr>
          <p:cNvSpPr>
            <a:spLocks noEditPoints="1"/>
          </p:cNvSpPr>
          <p:nvPr userDrawn="1"/>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userDrawn="1"/>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userDrawn="1"/>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userDrawn="1"/>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userDrawn="1"/>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userDrawn="1"/>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userDrawn="1"/>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userDrawn="1"/>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userDrawn="1"/>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Line 6">
            <a:extLst>
              <a:ext uri="{FF2B5EF4-FFF2-40B4-BE49-F238E27FC236}">
                <a16:creationId xmlns:a16="http://schemas.microsoft.com/office/drawing/2014/main" id="{331C5F65-5A7D-4B04-9053-0B31B9553CD2}"/>
              </a:ext>
            </a:extLst>
          </p:cNvPr>
          <p:cNvSpPr>
            <a:spLocks noChangeShapeType="1"/>
          </p:cNvSpPr>
          <p:nvPr userDrawn="1"/>
        </p:nvSpPr>
        <p:spPr bwMode="auto">
          <a:xfrm>
            <a:off x="9136572"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7">
            <a:extLst>
              <a:ext uri="{FF2B5EF4-FFF2-40B4-BE49-F238E27FC236}">
                <a16:creationId xmlns:a16="http://schemas.microsoft.com/office/drawing/2014/main" id="{3FB18F14-A02E-47E6-9BA8-2B3F3CFB8160}"/>
              </a:ext>
            </a:extLst>
          </p:cNvPr>
          <p:cNvSpPr>
            <a:spLocks noChangeShapeType="1"/>
          </p:cNvSpPr>
          <p:nvPr userDrawn="1"/>
        </p:nvSpPr>
        <p:spPr bwMode="auto">
          <a:xfrm>
            <a:off x="1505967" y="2100134"/>
            <a:ext cx="0" cy="3708000"/>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8">
            <a:extLst>
              <a:ext uri="{FF2B5EF4-FFF2-40B4-BE49-F238E27FC236}">
                <a16:creationId xmlns:a16="http://schemas.microsoft.com/office/drawing/2014/main" id="{CAF1BA06-9B8B-4EC2-B029-4256A7C183B4}"/>
              </a:ext>
            </a:extLst>
          </p:cNvPr>
          <p:cNvSpPr>
            <a:spLocks noChangeShapeType="1"/>
          </p:cNvSpPr>
          <p:nvPr userDrawn="1"/>
        </p:nvSpPr>
        <p:spPr bwMode="auto">
          <a:xfrm>
            <a:off x="5565903" y="2100134"/>
            <a:ext cx="0" cy="3708000"/>
          </a:xfrm>
          <a:prstGeom prst="line">
            <a:avLst/>
          </a:prstGeom>
          <a:noFill/>
          <a:ln w="2286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6">
            <a:extLst>
              <a:ext uri="{FF2B5EF4-FFF2-40B4-BE49-F238E27FC236}">
                <a16:creationId xmlns:a16="http://schemas.microsoft.com/office/drawing/2014/main" id="{B31488E8-E411-4AB2-BF2F-4EE25617DCF3}"/>
              </a:ext>
            </a:extLst>
          </p:cNvPr>
          <p:cNvSpPr>
            <a:spLocks noChangeShapeType="1"/>
          </p:cNvSpPr>
          <p:nvPr userDrawn="1"/>
        </p:nvSpPr>
        <p:spPr bwMode="auto">
          <a:xfrm>
            <a:off x="9648636"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7">
            <a:extLst>
              <a:ext uri="{FF2B5EF4-FFF2-40B4-BE49-F238E27FC236}">
                <a16:creationId xmlns:a16="http://schemas.microsoft.com/office/drawing/2014/main" id="{7A5E5F72-C306-4B5E-B73E-9389FADEE86B}"/>
              </a:ext>
            </a:extLst>
          </p:cNvPr>
          <p:cNvSpPr>
            <a:spLocks noChangeShapeType="1"/>
          </p:cNvSpPr>
          <p:nvPr userDrawn="1"/>
        </p:nvSpPr>
        <p:spPr bwMode="auto">
          <a:xfrm>
            <a:off x="10662159" y="2100134"/>
            <a:ext cx="0" cy="3708000"/>
          </a:xfrm>
          <a:prstGeom prst="line">
            <a:avLst/>
          </a:prstGeom>
          <a:noFill/>
          <a:ln w="952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26" name="Picture 25">
            <a:extLst>
              <a:ext uri="{FF2B5EF4-FFF2-40B4-BE49-F238E27FC236}">
                <a16:creationId xmlns:a16="http://schemas.microsoft.com/office/drawing/2014/main" id="{BDFD4247-996F-DC43-87B5-2EBB5C7A98E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668072" y="2100965"/>
            <a:ext cx="3464247" cy="3708000"/>
          </a:xfrm>
          <a:prstGeom prst="rect">
            <a:avLst/>
          </a:prstGeom>
        </p:spPr>
      </p:pic>
    </p:spTree>
    <p:extLst>
      <p:ext uri="{BB962C8B-B14F-4D97-AF65-F5344CB8AC3E}">
        <p14:creationId xmlns:p14="http://schemas.microsoft.com/office/powerpoint/2010/main" val="3621208232"/>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Four Columns">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dirty="0"/>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1957388"/>
            <a:ext cx="2340000" cy="3924851"/>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3552224" y="1957388"/>
            <a:ext cx="2340000" cy="3924851"/>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6299776" y="1957388"/>
            <a:ext cx="2340000" cy="3924851"/>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6" name="Content Placeholder 1">
            <a:extLst>
              <a:ext uri="{FF2B5EF4-FFF2-40B4-BE49-F238E27FC236}">
                <a16:creationId xmlns:a16="http://schemas.microsoft.com/office/drawing/2014/main" id="{64CAA9CC-5F57-400A-8879-61DEC3781505}"/>
              </a:ext>
            </a:extLst>
          </p:cNvPr>
          <p:cNvSpPr>
            <a:spLocks noGrp="1"/>
          </p:cNvSpPr>
          <p:nvPr>
            <p:ph sz="half" idx="24" hasCustomPrompt="1"/>
          </p:nvPr>
        </p:nvSpPr>
        <p:spPr>
          <a:xfrm>
            <a:off x="9047328" y="1957388"/>
            <a:ext cx="2340000" cy="3924851"/>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Text Placeholder 2">
            <a:extLst>
              <a:ext uri="{FF2B5EF4-FFF2-40B4-BE49-F238E27FC236}">
                <a16:creationId xmlns:a16="http://schemas.microsoft.com/office/drawing/2014/main" id="{5663240E-310E-4DC6-BA42-062B599495B6}"/>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2" name="Footer Placeholder 1">
            <a:extLst>
              <a:ext uri="{FF2B5EF4-FFF2-40B4-BE49-F238E27FC236}">
                <a16:creationId xmlns:a16="http://schemas.microsoft.com/office/drawing/2014/main" id="{88DDE9F0-4DE9-0343-9948-233C507C045C}"/>
              </a:ext>
            </a:extLst>
          </p:cNvPr>
          <p:cNvSpPr>
            <a:spLocks noGrp="1"/>
          </p:cNvSpPr>
          <p:nvPr>
            <p:ph type="ftr" sz="quarter" idx="25"/>
          </p:nvPr>
        </p:nvSpPr>
        <p:spPr/>
        <p:txBody>
          <a:bodyPr/>
          <a:lstStyle/>
          <a:p>
            <a:r>
              <a:rPr lang="en-GB"/>
              <a:t>Confidential / Internal</a:t>
            </a:r>
            <a:endParaRPr lang="en-GB" dirty="0"/>
          </a:p>
        </p:txBody>
      </p:sp>
    </p:spTree>
    <p:extLst>
      <p:ext uri="{BB962C8B-B14F-4D97-AF65-F5344CB8AC3E}">
        <p14:creationId xmlns:p14="http://schemas.microsoft.com/office/powerpoint/2010/main" val="183066674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Four Columns with images">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dirty="0"/>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3552224"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6299776"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6" name="Content Placeholder 1">
            <a:extLst>
              <a:ext uri="{FF2B5EF4-FFF2-40B4-BE49-F238E27FC236}">
                <a16:creationId xmlns:a16="http://schemas.microsoft.com/office/drawing/2014/main" id="{64CAA9CC-5F57-400A-8879-61DEC3781505}"/>
              </a:ext>
            </a:extLst>
          </p:cNvPr>
          <p:cNvSpPr>
            <a:spLocks noGrp="1"/>
          </p:cNvSpPr>
          <p:nvPr>
            <p:ph sz="half" idx="24" hasCustomPrompt="1"/>
          </p:nvPr>
        </p:nvSpPr>
        <p:spPr>
          <a:xfrm>
            <a:off x="9047328"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GB" dirty="0"/>
              <a:t>Sixth level</a:t>
            </a:r>
          </a:p>
          <a:p>
            <a:pPr lvl="6"/>
            <a:r>
              <a:rPr lang="en-GB" dirty="0"/>
              <a:t>Seventh level</a:t>
            </a:r>
          </a:p>
          <a:p>
            <a:pPr lvl="7"/>
            <a:r>
              <a:rPr lang="en-GB" dirty="0"/>
              <a:t>Eighth level</a:t>
            </a:r>
          </a:p>
          <a:p>
            <a:pPr lvl="8"/>
            <a:r>
              <a:rPr lang="en-GB" dirty="0"/>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Text Placeholder 2">
            <a:extLst>
              <a:ext uri="{FF2B5EF4-FFF2-40B4-BE49-F238E27FC236}">
                <a16:creationId xmlns:a16="http://schemas.microsoft.com/office/drawing/2014/main" id="{5663240E-310E-4DC6-BA42-062B599495B6}"/>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4" name="Picture Placeholder 3">
            <a:extLst>
              <a:ext uri="{FF2B5EF4-FFF2-40B4-BE49-F238E27FC236}">
                <a16:creationId xmlns:a16="http://schemas.microsoft.com/office/drawing/2014/main" id="{72F99CD6-1C92-48AD-A9FC-1C6E96131CAC}"/>
              </a:ext>
            </a:extLst>
          </p:cNvPr>
          <p:cNvSpPr>
            <a:spLocks noGrp="1"/>
          </p:cNvSpPr>
          <p:nvPr>
            <p:ph type="pic" sz="quarter" idx="25"/>
          </p:nvPr>
        </p:nvSpPr>
        <p:spPr>
          <a:xfrm>
            <a:off x="793750" y="1470025"/>
            <a:ext cx="2340000" cy="1676260"/>
          </a:xfrm>
        </p:spPr>
        <p:txBody>
          <a:bodyPr/>
          <a:lstStyle/>
          <a:p>
            <a:endParaRPr lang="en-GB"/>
          </a:p>
        </p:txBody>
      </p:sp>
      <p:sp>
        <p:nvSpPr>
          <p:cNvPr id="22" name="Picture Placeholder 3">
            <a:extLst>
              <a:ext uri="{FF2B5EF4-FFF2-40B4-BE49-F238E27FC236}">
                <a16:creationId xmlns:a16="http://schemas.microsoft.com/office/drawing/2014/main" id="{C19B5914-4257-4A5C-8E43-78141913A0D3}"/>
              </a:ext>
            </a:extLst>
          </p:cNvPr>
          <p:cNvSpPr>
            <a:spLocks noGrp="1"/>
          </p:cNvSpPr>
          <p:nvPr>
            <p:ph type="pic" sz="quarter" idx="26"/>
          </p:nvPr>
        </p:nvSpPr>
        <p:spPr>
          <a:xfrm>
            <a:off x="3544943" y="1470025"/>
            <a:ext cx="2340000" cy="1676260"/>
          </a:xfrm>
        </p:spPr>
        <p:txBody>
          <a:bodyPr/>
          <a:lstStyle/>
          <a:p>
            <a:endParaRPr lang="en-GB"/>
          </a:p>
        </p:txBody>
      </p:sp>
      <p:sp>
        <p:nvSpPr>
          <p:cNvPr id="23" name="Picture Placeholder 3">
            <a:extLst>
              <a:ext uri="{FF2B5EF4-FFF2-40B4-BE49-F238E27FC236}">
                <a16:creationId xmlns:a16="http://schemas.microsoft.com/office/drawing/2014/main" id="{FB282771-378C-4050-995F-291F99491693}"/>
              </a:ext>
            </a:extLst>
          </p:cNvPr>
          <p:cNvSpPr>
            <a:spLocks noGrp="1"/>
          </p:cNvSpPr>
          <p:nvPr>
            <p:ph type="pic" sz="quarter" idx="27"/>
          </p:nvPr>
        </p:nvSpPr>
        <p:spPr>
          <a:xfrm>
            <a:off x="6296136" y="1470025"/>
            <a:ext cx="2340000" cy="1676260"/>
          </a:xfrm>
        </p:spPr>
        <p:txBody>
          <a:bodyPr/>
          <a:lstStyle/>
          <a:p>
            <a:endParaRPr lang="en-GB"/>
          </a:p>
        </p:txBody>
      </p:sp>
      <p:sp>
        <p:nvSpPr>
          <p:cNvPr id="24" name="Picture Placeholder 3">
            <a:extLst>
              <a:ext uri="{FF2B5EF4-FFF2-40B4-BE49-F238E27FC236}">
                <a16:creationId xmlns:a16="http://schemas.microsoft.com/office/drawing/2014/main" id="{70D5E27C-2AC8-4AB1-9358-CBE4F763BC40}"/>
              </a:ext>
            </a:extLst>
          </p:cNvPr>
          <p:cNvSpPr>
            <a:spLocks noGrp="1"/>
          </p:cNvSpPr>
          <p:nvPr>
            <p:ph type="pic" sz="quarter" idx="28"/>
          </p:nvPr>
        </p:nvSpPr>
        <p:spPr>
          <a:xfrm>
            <a:off x="9047328" y="1470025"/>
            <a:ext cx="2340000" cy="1676260"/>
          </a:xfrm>
        </p:spPr>
        <p:txBody>
          <a:bodyPr/>
          <a:lstStyle/>
          <a:p>
            <a:endParaRPr lang="en-GB" dirty="0"/>
          </a:p>
        </p:txBody>
      </p:sp>
      <p:sp>
        <p:nvSpPr>
          <p:cNvPr id="2" name="Footer Placeholder 1">
            <a:extLst>
              <a:ext uri="{FF2B5EF4-FFF2-40B4-BE49-F238E27FC236}">
                <a16:creationId xmlns:a16="http://schemas.microsoft.com/office/drawing/2014/main" id="{794754A1-ABAB-4A4A-A120-AA974C47676B}"/>
              </a:ext>
            </a:extLst>
          </p:cNvPr>
          <p:cNvSpPr>
            <a:spLocks noGrp="1"/>
          </p:cNvSpPr>
          <p:nvPr>
            <p:ph type="ftr" sz="quarter" idx="29"/>
          </p:nvPr>
        </p:nvSpPr>
        <p:spPr/>
        <p:txBody>
          <a:bodyPr/>
          <a:lstStyle/>
          <a:p>
            <a:r>
              <a:rPr lang="en-GB"/>
              <a:t>Confidential / Internal</a:t>
            </a:r>
            <a:endParaRPr lang="en-GB" dirty="0"/>
          </a:p>
        </p:txBody>
      </p:sp>
    </p:spTree>
    <p:extLst>
      <p:ext uri="{BB962C8B-B14F-4D97-AF65-F5344CB8AC3E}">
        <p14:creationId xmlns:p14="http://schemas.microsoft.com/office/powerpoint/2010/main" val="198636276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our content numbere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dirty="0"/>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p:nvPr>
        </p:nvSpPr>
        <p:spPr>
          <a:xfrm>
            <a:off x="804672" y="2948973"/>
            <a:ext cx="2340000" cy="2927952"/>
          </a:xfrm>
        </p:spPr>
        <p:txBody>
          <a:bodyPr/>
          <a:lstStyle>
            <a:lvl1pPr>
              <a:defRPr sz="1600"/>
            </a:lvl1pPr>
            <a:lvl2pPr>
              <a:defRPr sz="1400"/>
            </a:lvl2pPr>
            <a:lvl3pPr>
              <a:defRPr sz="1400"/>
            </a:lvl3pPr>
            <a:lvl4pPr>
              <a:defRPr sz="12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endParaRPr lang="en-GB" dirty="0"/>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p:nvPr>
        </p:nvSpPr>
        <p:spPr>
          <a:xfrm>
            <a:off x="3552105" y="2948973"/>
            <a:ext cx="2340000" cy="2927952"/>
          </a:xfrm>
        </p:spPr>
        <p:txBody>
          <a:bodyPr/>
          <a:lstStyle>
            <a:lvl1pPr>
              <a:defRPr sz="1600"/>
            </a:lvl1pPr>
            <a:lvl2pPr>
              <a:defRPr sz="1400"/>
            </a:lvl2pPr>
            <a:lvl3pPr>
              <a:defRPr sz="1400"/>
            </a:lvl3pPr>
            <a:lvl4pPr>
              <a:defRPr sz="12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endParaRPr lang="en-GB" dirty="0"/>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p:nvPr>
        </p:nvSpPr>
        <p:spPr>
          <a:xfrm>
            <a:off x="6299538" y="2948973"/>
            <a:ext cx="2340000" cy="2927952"/>
          </a:xfrm>
        </p:spPr>
        <p:txBody>
          <a:bodyPr/>
          <a:lstStyle>
            <a:lvl1pPr>
              <a:defRPr sz="1600"/>
            </a:lvl1pPr>
            <a:lvl2pPr>
              <a:defRPr sz="1400"/>
            </a:lvl2pPr>
            <a:lvl3pPr>
              <a:defRPr sz="1400"/>
            </a:lvl3pPr>
            <a:lvl4pPr>
              <a:defRPr sz="12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endParaRPr lang="en-GB" dirty="0"/>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0D6AD184-D0F9-40C1-AA51-3DCB0E863696}"/>
              </a:ext>
            </a:extLst>
          </p:cNvPr>
          <p:cNvSpPr>
            <a:spLocks noGrp="1"/>
          </p:cNvSpPr>
          <p:nvPr>
            <p:ph type="body" sz="quarter" idx="24" hasCustomPrompt="1"/>
          </p:nvPr>
        </p:nvSpPr>
        <p:spPr>
          <a:xfrm>
            <a:off x="808038" y="1970379"/>
            <a:ext cx="2340000"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4" name="Text Placeholder 3">
            <a:extLst>
              <a:ext uri="{FF2B5EF4-FFF2-40B4-BE49-F238E27FC236}">
                <a16:creationId xmlns:a16="http://schemas.microsoft.com/office/drawing/2014/main" id="{6C8783A7-8999-4760-B97E-49BF74F4B98A}"/>
              </a:ext>
            </a:extLst>
          </p:cNvPr>
          <p:cNvSpPr>
            <a:spLocks noGrp="1"/>
          </p:cNvSpPr>
          <p:nvPr>
            <p:ph type="body" sz="quarter" idx="25" hasCustomPrompt="1"/>
          </p:nvPr>
        </p:nvSpPr>
        <p:spPr>
          <a:xfrm>
            <a:off x="3554348" y="1970379"/>
            <a:ext cx="2340000"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6" name="Text Placeholder 3">
            <a:extLst>
              <a:ext uri="{FF2B5EF4-FFF2-40B4-BE49-F238E27FC236}">
                <a16:creationId xmlns:a16="http://schemas.microsoft.com/office/drawing/2014/main" id="{76C2E5E3-0978-4579-9DC1-FBC11D0239B0}"/>
              </a:ext>
            </a:extLst>
          </p:cNvPr>
          <p:cNvSpPr>
            <a:spLocks noGrp="1"/>
          </p:cNvSpPr>
          <p:nvPr>
            <p:ph type="body" sz="quarter" idx="26" hasCustomPrompt="1"/>
          </p:nvPr>
        </p:nvSpPr>
        <p:spPr>
          <a:xfrm>
            <a:off x="6300658" y="1970379"/>
            <a:ext cx="2340000"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66" name="Line 11">
            <a:extLst>
              <a:ext uri="{FF2B5EF4-FFF2-40B4-BE49-F238E27FC236}">
                <a16:creationId xmlns:a16="http://schemas.microsoft.com/office/drawing/2014/main" id="{CFB06B81-3B8A-42D9-A431-62EF0890E68D}"/>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Content Placeholder 1">
            <a:extLst>
              <a:ext uri="{FF2B5EF4-FFF2-40B4-BE49-F238E27FC236}">
                <a16:creationId xmlns:a16="http://schemas.microsoft.com/office/drawing/2014/main" id="{6686B0D4-6FB7-4642-B7C9-8C03513952D0}"/>
              </a:ext>
            </a:extLst>
          </p:cNvPr>
          <p:cNvSpPr>
            <a:spLocks noGrp="1"/>
          </p:cNvSpPr>
          <p:nvPr>
            <p:ph sz="half" idx="27"/>
          </p:nvPr>
        </p:nvSpPr>
        <p:spPr>
          <a:xfrm>
            <a:off x="9046971" y="2948973"/>
            <a:ext cx="2340000" cy="2927952"/>
          </a:xfrm>
        </p:spPr>
        <p:txBody>
          <a:bodyPr/>
          <a:lstStyle>
            <a:lvl1pPr>
              <a:defRPr sz="1600"/>
            </a:lvl1pPr>
            <a:lvl2pPr>
              <a:defRPr sz="1400"/>
            </a:lvl2pPr>
            <a:lvl3pPr>
              <a:defRPr sz="1400"/>
            </a:lvl3pPr>
            <a:lvl4pPr>
              <a:defRPr sz="12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a:p>
            <a:pPr lvl="2"/>
            <a:r>
              <a:rPr lang="en-US" dirty="0"/>
              <a:t>Third level</a:t>
            </a:r>
          </a:p>
          <a:p>
            <a:pPr lvl="3"/>
            <a:r>
              <a:rPr lang="en-US" dirty="0"/>
              <a:t>Fourth level</a:t>
            </a:r>
            <a:endParaRPr lang="en-GB" dirty="0"/>
          </a:p>
        </p:txBody>
      </p:sp>
      <p:sp>
        <p:nvSpPr>
          <p:cNvPr id="20" name="Text Placeholder 3">
            <a:extLst>
              <a:ext uri="{FF2B5EF4-FFF2-40B4-BE49-F238E27FC236}">
                <a16:creationId xmlns:a16="http://schemas.microsoft.com/office/drawing/2014/main" id="{106F8535-DE90-4DE2-B6A3-7A0FEDD6D6B7}"/>
              </a:ext>
            </a:extLst>
          </p:cNvPr>
          <p:cNvSpPr>
            <a:spLocks noGrp="1"/>
          </p:cNvSpPr>
          <p:nvPr>
            <p:ph type="body" sz="quarter" idx="28" hasCustomPrompt="1"/>
          </p:nvPr>
        </p:nvSpPr>
        <p:spPr>
          <a:xfrm>
            <a:off x="9046971" y="1970379"/>
            <a:ext cx="2340000"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2" name="Footer Placeholder 1">
            <a:extLst>
              <a:ext uri="{FF2B5EF4-FFF2-40B4-BE49-F238E27FC236}">
                <a16:creationId xmlns:a16="http://schemas.microsoft.com/office/drawing/2014/main" id="{8AE8F013-C75A-6C41-96F1-FFD527FA05D0}"/>
              </a:ext>
            </a:extLst>
          </p:cNvPr>
          <p:cNvSpPr>
            <a:spLocks noGrp="1"/>
          </p:cNvSpPr>
          <p:nvPr>
            <p:ph type="ftr" sz="quarter" idx="29"/>
          </p:nvPr>
        </p:nvSpPr>
        <p:spPr/>
        <p:txBody>
          <a:bodyPr/>
          <a:lstStyle/>
          <a:p>
            <a:r>
              <a:rPr lang="en-GB"/>
              <a:t>Confidential / Internal</a:t>
            </a:r>
            <a:endParaRPr lang="en-GB" dirty="0"/>
          </a:p>
        </p:txBody>
      </p:sp>
    </p:spTree>
    <p:extLst>
      <p:ext uri="{BB962C8B-B14F-4D97-AF65-F5344CB8AC3E}">
        <p14:creationId xmlns:p14="http://schemas.microsoft.com/office/powerpoint/2010/main" val="148199561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Five content numbered">
    <p:spTree>
      <p:nvGrpSpPr>
        <p:cNvPr id="1" name=""/>
        <p:cNvGrpSpPr/>
        <p:nvPr/>
      </p:nvGrpSpPr>
      <p:grpSpPr>
        <a:xfrm>
          <a:off x="0" y="0"/>
          <a:ext cx="0" cy="0"/>
          <a:chOff x="0" y="0"/>
          <a:chExt cx="0" cy="0"/>
        </a:xfrm>
      </p:grpSpPr>
      <p:sp>
        <p:nvSpPr>
          <p:cNvPr id="60" name="Content Placeholder 1">
            <a:extLst>
              <a:ext uri="{FF2B5EF4-FFF2-40B4-BE49-F238E27FC236}">
                <a16:creationId xmlns:a16="http://schemas.microsoft.com/office/drawing/2014/main" id="{7CEC3D8D-4D9F-4A16-9720-01A1E5BCF16D}"/>
              </a:ext>
            </a:extLst>
          </p:cNvPr>
          <p:cNvSpPr>
            <a:spLocks noGrp="1"/>
          </p:cNvSpPr>
          <p:nvPr>
            <p:ph sz="half" idx="27"/>
          </p:nvPr>
        </p:nvSpPr>
        <p:spPr>
          <a:xfrm>
            <a:off x="804672"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p:txBody>
      </p:sp>
      <p:sp>
        <p:nvSpPr>
          <p:cNvPr id="61" name="Content Placeholder 1">
            <a:extLst>
              <a:ext uri="{FF2B5EF4-FFF2-40B4-BE49-F238E27FC236}">
                <a16:creationId xmlns:a16="http://schemas.microsoft.com/office/drawing/2014/main" id="{023DB56D-1334-4B9B-840D-565F3827CD07}"/>
              </a:ext>
            </a:extLst>
          </p:cNvPr>
          <p:cNvSpPr>
            <a:spLocks noGrp="1"/>
          </p:cNvSpPr>
          <p:nvPr>
            <p:ph sz="half" idx="28"/>
          </p:nvPr>
        </p:nvSpPr>
        <p:spPr>
          <a:xfrm>
            <a:off x="4462021"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p:txBody>
      </p:sp>
      <p:sp>
        <p:nvSpPr>
          <p:cNvPr id="62" name="Content Placeholder 1">
            <a:extLst>
              <a:ext uri="{FF2B5EF4-FFF2-40B4-BE49-F238E27FC236}">
                <a16:creationId xmlns:a16="http://schemas.microsoft.com/office/drawing/2014/main" id="{59781689-D321-47AA-9B74-B603A27BBC2C}"/>
              </a:ext>
            </a:extLst>
          </p:cNvPr>
          <p:cNvSpPr>
            <a:spLocks noGrp="1"/>
          </p:cNvSpPr>
          <p:nvPr>
            <p:ph sz="half" idx="29"/>
          </p:nvPr>
        </p:nvSpPr>
        <p:spPr>
          <a:xfrm>
            <a:off x="8132571"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p:txBody>
      </p:sp>
      <p:sp>
        <p:nvSpPr>
          <p:cNvPr id="63" name="Text Placeholder 3">
            <a:extLst>
              <a:ext uri="{FF2B5EF4-FFF2-40B4-BE49-F238E27FC236}">
                <a16:creationId xmlns:a16="http://schemas.microsoft.com/office/drawing/2014/main" id="{F2BE3BD9-6B4C-4370-BD54-80038C44216C}"/>
              </a:ext>
            </a:extLst>
          </p:cNvPr>
          <p:cNvSpPr>
            <a:spLocks noGrp="1"/>
          </p:cNvSpPr>
          <p:nvPr>
            <p:ph type="body" sz="quarter" idx="30" hasCustomPrompt="1"/>
          </p:nvPr>
        </p:nvSpPr>
        <p:spPr>
          <a:xfrm>
            <a:off x="808038" y="1476393"/>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64" name="Text Placeholder 3">
            <a:extLst>
              <a:ext uri="{FF2B5EF4-FFF2-40B4-BE49-F238E27FC236}">
                <a16:creationId xmlns:a16="http://schemas.microsoft.com/office/drawing/2014/main" id="{7706DA54-7BF5-4AE4-831E-269FEF93DE88}"/>
              </a:ext>
            </a:extLst>
          </p:cNvPr>
          <p:cNvSpPr>
            <a:spLocks noGrp="1"/>
          </p:cNvSpPr>
          <p:nvPr>
            <p:ph type="body" sz="quarter" idx="31" hasCustomPrompt="1"/>
          </p:nvPr>
        </p:nvSpPr>
        <p:spPr>
          <a:xfrm>
            <a:off x="4462021" y="1476393"/>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65" name="Text Placeholder 3">
            <a:extLst>
              <a:ext uri="{FF2B5EF4-FFF2-40B4-BE49-F238E27FC236}">
                <a16:creationId xmlns:a16="http://schemas.microsoft.com/office/drawing/2014/main" id="{8422AD96-429F-4ED6-B738-287DF51C2CBD}"/>
              </a:ext>
            </a:extLst>
          </p:cNvPr>
          <p:cNvSpPr>
            <a:spLocks noGrp="1"/>
          </p:cNvSpPr>
          <p:nvPr>
            <p:ph type="body" sz="quarter" idx="32" hasCustomPrompt="1"/>
          </p:nvPr>
        </p:nvSpPr>
        <p:spPr>
          <a:xfrm>
            <a:off x="8132571" y="1476393"/>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userDrawn="1">
            <p:ph type="sldNum" sz="quarter" idx="21"/>
          </p:nvPr>
        </p:nvSpPr>
        <p:spPr/>
        <p:txBody>
          <a:bodyPr/>
          <a:lstStyle/>
          <a:p>
            <a:fld id="{043C2FB7-9533-4568-9B8F-F5133F6949BD}" type="slidenum">
              <a:rPr lang="en-GB" smtClean="0"/>
              <a:pPr/>
              <a:t>‹#›</a:t>
            </a:fld>
            <a:endParaRPr lang="en-GB" dirty="0"/>
          </a:p>
        </p:txBody>
      </p:sp>
      <p:sp>
        <p:nvSpPr>
          <p:cNvPr id="12" name="Content Placeholder 1">
            <a:extLst>
              <a:ext uri="{FF2B5EF4-FFF2-40B4-BE49-F238E27FC236}">
                <a16:creationId xmlns:a16="http://schemas.microsoft.com/office/drawing/2014/main" id="{4CDEE3B0-44A2-478D-BC1D-F3E9F160E94D}"/>
              </a:ext>
            </a:extLst>
          </p:cNvPr>
          <p:cNvSpPr>
            <a:spLocks noGrp="1"/>
          </p:cNvSpPr>
          <p:nvPr userDrawn="1">
            <p:ph sz="half" idx="1"/>
          </p:nvPr>
        </p:nvSpPr>
        <p:spPr>
          <a:xfrm>
            <a:off x="2730850" y="4663928"/>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userDrawn="1">
            <p:ph sz="half" idx="22"/>
          </p:nvPr>
        </p:nvSpPr>
        <p:spPr>
          <a:xfrm>
            <a:off x="6388199" y="4663928"/>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p:txBody>
      </p:sp>
      <p:sp>
        <p:nvSpPr>
          <p:cNvPr id="11" name="Title 10">
            <a:extLst>
              <a:ext uri="{FF2B5EF4-FFF2-40B4-BE49-F238E27FC236}">
                <a16:creationId xmlns:a16="http://schemas.microsoft.com/office/drawing/2014/main" id="{4B7E5244-F237-47A0-BC81-F018B9C8EC28}"/>
              </a:ext>
            </a:extLst>
          </p:cNvPr>
          <p:cNvSpPr>
            <a:spLocks noGrp="1"/>
          </p:cNvSpPr>
          <p:nvPr userDrawn="1">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0D6AD184-D0F9-40C1-AA51-3DCB0E863696}"/>
              </a:ext>
            </a:extLst>
          </p:cNvPr>
          <p:cNvSpPr>
            <a:spLocks noGrp="1"/>
          </p:cNvSpPr>
          <p:nvPr userDrawn="1">
            <p:ph type="body" sz="quarter" idx="24" hasCustomPrompt="1"/>
          </p:nvPr>
        </p:nvSpPr>
        <p:spPr>
          <a:xfrm>
            <a:off x="2734216" y="3817025"/>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4" name="Text Placeholder 3">
            <a:extLst>
              <a:ext uri="{FF2B5EF4-FFF2-40B4-BE49-F238E27FC236}">
                <a16:creationId xmlns:a16="http://schemas.microsoft.com/office/drawing/2014/main" id="{6C8783A7-8999-4760-B97E-49BF74F4B98A}"/>
              </a:ext>
            </a:extLst>
          </p:cNvPr>
          <p:cNvSpPr>
            <a:spLocks noGrp="1"/>
          </p:cNvSpPr>
          <p:nvPr userDrawn="1">
            <p:ph type="body" sz="quarter" idx="25" hasCustomPrompt="1"/>
          </p:nvPr>
        </p:nvSpPr>
        <p:spPr>
          <a:xfrm>
            <a:off x="6388199" y="3817025"/>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86" name="Line 11">
            <a:extLst>
              <a:ext uri="{FF2B5EF4-FFF2-40B4-BE49-F238E27FC236}">
                <a16:creationId xmlns:a16="http://schemas.microsoft.com/office/drawing/2014/main" id="{5ABD6F6D-3834-4F77-9CD6-592A16D9E5D1}"/>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 name="Footer Placeholder 1">
            <a:extLst>
              <a:ext uri="{FF2B5EF4-FFF2-40B4-BE49-F238E27FC236}">
                <a16:creationId xmlns:a16="http://schemas.microsoft.com/office/drawing/2014/main" id="{E8B6BFF9-7582-AE44-B271-0C9792887C76}"/>
              </a:ext>
            </a:extLst>
          </p:cNvPr>
          <p:cNvSpPr>
            <a:spLocks noGrp="1"/>
          </p:cNvSpPr>
          <p:nvPr>
            <p:ph type="ftr" sz="quarter" idx="33"/>
          </p:nvPr>
        </p:nvSpPr>
        <p:spPr/>
        <p:txBody>
          <a:bodyPr/>
          <a:lstStyle/>
          <a:p>
            <a:r>
              <a:rPr lang="en-GB"/>
              <a:t>Confidential / Internal</a:t>
            </a:r>
            <a:endParaRPr lang="en-GB" dirty="0"/>
          </a:p>
        </p:txBody>
      </p:sp>
    </p:spTree>
    <p:extLst>
      <p:ext uri="{BB962C8B-B14F-4D97-AF65-F5344CB8AC3E}">
        <p14:creationId xmlns:p14="http://schemas.microsoft.com/office/powerpoint/2010/main" val="134732828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ix content numbered">
    <p:spTree>
      <p:nvGrpSpPr>
        <p:cNvPr id="1" name=""/>
        <p:cNvGrpSpPr/>
        <p:nvPr/>
      </p:nvGrpSpPr>
      <p:grpSpPr>
        <a:xfrm>
          <a:off x="0" y="0"/>
          <a:ext cx="0" cy="0"/>
          <a:chOff x="0" y="0"/>
          <a:chExt cx="0" cy="0"/>
        </a:xfrm>
      </p:grpSpPr>
      <p:sp>
        <p:nvSpPr>
          <p:cNvPr id="60" name="Content Placeholder 1">
            <a:extLst>
              <a:ext uri="{FF2B5EF4-FFF2-40B4-BE49-F238E27FC236}">
                <a16:creationId xmlns:a16="http://schemas.microsoft.com/office/drawing/2014/main" id="{7CEC3D8D-4D9F-4A16-9720-01A1E5BCF16D}"/>
              </a:ext>
            </a:extLst>
          </p:cNvPr>
          <p:cNvSpPr>
            <a:spLocks noGrp="1"/>
          </p:cNvSpPr>
          <p:nvPr>
            <p:ph sz="half" idx="27"/>
          </p:nvPr>
        </p:nvSpPr>
        <p:spPr>
          <a:xfrm>
            <a:off x="804672"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p:txBody>
      </p:sp>
      <p:sp>
        <p:nvSpPr>
          <p:cNvPr id="61" name="Content Placeholder 1">
            <a:extLst>
              <a:ext uri="{FF2B5EF4-FFF2-40B4-BE49-F238E27FC236}">
                <a16:creationId xmlns:a16="http://schemas.microsoft.com/office/drawing/2014/main" id="{023DB56D-1334-4B9B-840D-565F3827CD07}"/>
              </a:ext>
            </a:extLst>
          </p:cNvPr>
          <p:cNvSpPr>
            <a:spLocks noGrp="1"/>
          </p:cNvSpPr>
          <p:nvPr>
            <p:ph sz="half" idx="28"/>
          </p:nvPr>
        </p:nvSpPr>
        <p:spPr>
          <a:xfrm>
            <a:off x="4462021"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p:txBody>
      </p:sp>
      <p:sp>
        <p:nvSpPr>
          <p:cNvPr id="62" name="Content Placeholder 1">
            <a:extLst>
              <a:ext uri="{FF2B5EF4-FFF2-40B4-BE49-F238E27FC236}">
                <a16:creationId xmlns:a16="http://schemas.microsoft.com/office/drawing/2014/main" id="{59781689-D321-47AA-9B74-B603A27BBC2C}"/>
              </a:ext>
            </a:extLst>
          </p:cNvPr>
          <p:cNvSpPr>
            <a:spLocks noGrp="1"/>
          </p:cNvSpPr>
          <p:nvPr>
            <p:ph sz="half" idx="29"/>
          </p:nvPr>
        </p:nvSpPr>
        <p:spPr>
          <a:xfrm>
            <a:off x="8132571"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p:txBody>
      </p:sp>
      <p:sp>
        <p:nvSpPr>
          <p:cNvPr id="63" name="Text Placeholder 3">
            <a:extLst>
              <a:ext uri="{FF2B5EF4-FFF2-40B4-BE49-F238E27FC236}">
                <a16:creationId xmlns:a16="http://schemas.microsoft.com/office/drawing/2014/main" id="{F2BE3BD9-6B4C-4370-BD54-80038C44216C}"/>
              </a:ext>
            </a:extLst>
          </p:cNvPr>
          <p:cNvSpPr>
            <a:spLocks noGrp="1"/>
          </p:cNvSpPr>
          <p:nvPr>
            <p:ph type="body" sz="quarter" idx="30" hasCustomPrompt="1"/>
          </p:nvPr>
        </p:nvSpPr>
        <p:spPr>
          <a:xfrm>
            <a:off x="808038" y="1476393"/>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64" name="Text Placeholder 3">
            <a:extLst>
              <a:ext uri="{FF2B5EF4-FFF2-40B4-BE49-F238E27FC236}">
                <a16:creationId xmlns:a16="http://schemas.microsoft.com/office/drawing/2014/main" id="{7706DA54-7BF5-4AE4-831E-269FEF93DE88}"/>
              </a:ext>
            </a:extLst>
          </p:cNvPr>
          <p:cNvSpPr>
            <a:spLocks noGrp="1"/>
          </p:cNvSpPr>
          <p:nvPr>
            <p:ph type="body" sz="quarter" idx="31" hasCustomPrompt="1"/>
          </p:nvPr>
        </p:nvSpPr>
        <p:spPr>
          <a:xfrm>
            <a:off x="4462021" y="1476393"/>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65" name="Text Placeholder 3">
            <a:extLst>
              <a:ext uri="{FF2B5EF4-FFF2-40B4-BE49-F238E27FC236}">
                <a16:creationId xmlns:a16="http://schemas.microsoft.com/office/drawing/2014/main" id="{8422AD96-429F-4ED6-B738-287DF51C2CBD}"/>
              </a:ext>
            </a:extLst>
          </p:cNvPr>
          <p:cNvSpPr>
            <a:spLocks noGrp="1"/>
          </p:cNvSpPr>
          <p:nvPr>
            <p:ph type="body" sz="quarter" idx="32" hasCustomPrompt="1"/>
          </p:nvPr>
        </p:nvSpPr>
        <p:spPr>
          <a:xfrm>
            <a:off x="8132571" y="1476393"/>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userDrawn="1">
            <p:ph type="sldNum" sz="quarter" idx="21"/>
          </p:nvPr>
        </p:nvSpPr>
        <p:spPr/>
        <p:txBody>
          <a:bodyPr/>
          <a:lstStyle/>
          <a:p>
            <a:fld id="{043C2FB7-9533-4568-9B8F-F5133F6949BD}" type="slidenum">
              <a:rPr lang="en-GB" smtClean="0"/>
              <a:pPr/>
              <a:t>‹#›</a:t>
            </a:fld>
            <a:endParaRPr lang="en-GB" dirty="0"/>
          </a:p>
        </p:txBody>
      </p:sp>
      <p:sp>
        <p:nvSpPr>
          <p:cNvPr id="12" name="Content Placeholder 1">
            <a:extLst>
              <a:ext uri="{FF2B5EF4-FFF2-40B4-BE49-F238E27FC236}">
                <a16:creationId xmlns:a16="http://schemas.microsoft.com/office/drawing/2014/main" id="{4CDEE3B0-44A2-478D-BC1D-F3E9F160E94D}"/>
              </a:ext>
            </a:extLst>
          </p:cNvPr>
          <p:cNvSpPr>
            <a:spLocks noGrp="1"/>
          </p:cNvSpPr>
          <p:nvPr userDrawn="1">
            <p:ph sz="half" idx="1"/>
          </p:nvPr>
        </p:nvSpPr>
        <p:spPr>
          <a:xfrm>
            <a:off x="804672" y="4663928"/>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userDrawn="1">
            <p:ph sz="half" idx="22"/>
          </p:nvPr>
        </p:nvSpPr>
        <p:spPr>
          <a:xfrm>
            <a:off x="4462021" y="4663928"/>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userDrawn="1">
            <p:ph sz="half" idx="23"/>
          </p:nvPr>
        </p:nvSpPr>
        <p:spPr>
          <a:xfrm>
            <a:off x="8132571" y="4663928"/>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dirty="0"/>
              <a:t>Click to edit Master text styles</a:t>
            </a:r>
          </a:p>
          <a:p>
            <a:pPr lvl="1"/>
            <a:r>
              <a:rPr lang="en-US" dirty="0"/>
              <a:t>Second level</a:t>
            </a:r>
          </a:p>
        </p:txBody>
      </p:sp>
      <p:sp>
        <p:nvSpPr>
          <p:cNvPr id="11" name="Title 10">
            <a:extLst>
              <a:ext uri="{FF2B5EF4-FFF2-40B4-BE49-F238E27FC236}">
                <a16:creationId xmlns:a16="http://schemas.microsoft.com/office/drawing/2014/main" id="{4B7E5244-F237-47A0-BC81-F018B9C8EC28}"/>
              </a:ext>
            </a:extLst>
          </p:cNvPr>
          <p:cNvSpPr>
            <a:spLocks noGrp="1"/>
          </p:cNvSpPr>
          <p:nvPr userDrawn="1">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0D6AD184-D0F9-40C1-AA51-3DCB0E863696}"/>
              </a:ext>
            </a:extLst>
          </p:cNvPr>
          <p:cNvSpPr>
            <a:spLocks noGrp="1"/>
          </p:cNvSpPr>
          <p:nvPr userDrawn="1">
            <p:ph type="body" sz="quarter" idx="24" hasCustomPrompt="1"/>
          </p:nvPr>
        </p:nvSpPr>
        <p:spPr>
          <a:xfrm>
            <a:off x="808038" y="3817025"/>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4" name="Text Placeholder 3">
            <a:extLst>
              <a:ext uri="{FF2B5EF4-FFF2-40B4-BE49-F238E27FC236}">
                <a16:creationId xmlns:a16="http://schemas.microsoft.com/office/drawing/2014/main" id="{6C8783A7-8999-4760-B97E-49BF74F4B98A}"/>
              </a:ext>
            </a:extLst>
          </p:cNvPr>
          <p:cNvSpPr>
            <a:spLocks noGrp="1"/>
          </p:cNvSpPr>
          <p:nvPr userDrawn="1">
            <p:ph type="body" sz="quarter" idx="25" hasCustomPrompt="1"/>
          </p:nvPr>
        </p:nvSpPr>
        <p:spPr>
          <a:xfrm>
            <a:off x="4462021" y="3817025"/>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6" name="Text Placeholder 3">
            <a:extLst>
              <a:ext uri="{FF2B5EF4-FFF2-40B4-BE49-F238E27FC236}">
                <a16:creationId xmlns:a16="http://schemas.microsoft.com/office/drawing/2014/main" id="{76C2E5E3-0978-4579-9DC1-FBC11D0239B0}"/>
              </a:ext>
            </a:extLst>
          </p:cNvPr>
          <p:cNvSpPr>
            <a:spLocks noGrp="1"/>
          </p:cNvSpPr>
          <p:nvPr userDrawn="1">
            <p:ph type="body" sz="quarter" idx="26" hasCustomPrompt="1"/>
          </p:nvPr>
        </p:nvSpPr>
        <p:spPr>
          <a:xfrm>
            <a:off x="8132571" y="3817025"/>
            <a:ext cx="3055937" cy="815373"/>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86" name="Line 11">
            <a:extLst>
              <a:ext uri="{FF2B5EF4-FFF2-40B4-BE49-F238E27FC236}">
                <a16:creationId xmlns:a16="http://schemas.microsoft.com/office/drawing/2014/main" id="{5ABD6F6D-3834-4F77-9CD6-592A16D9E5D1}"/>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 name="Footer Placeholder 1">
            <a:extLst>
              <a:ext uri="{FF2B5EF4-FFF2-40B4-BE49-F238E27FC236}">
                <a16:creationId xmlns:a16="http://schemas.microsoft.com/office/drawing/2014/main" id="{5327BC92-93EC-5E49-987A-252089A617C9}"/>
              </a:ext>
            </a:extLst>
          </p:cNvPr>
          <p:cNvSpPr>
            <a:spLocks noGrp="1"/>
          </p:cNvSpPr>
          <p:nvPr>
            <p:ph type="ftr" sz="quarter" idx="33"/>
          </p:nvPr>
        </p:nvSpPr>
        <p:spPr/>
        <p:txBody>
          <a:bodyPr/>
          <a:lstStyle/>
          <a:p>
            <a:r>
              <a:rPr lang="en-GB"/>
              <a:t>Confidential / Internal</a:t>
            </a:r>
            <a:endParaRPr lang="en-GB" dirty="0"/>
          </a:p>
        </p:txBody>
      </p:sp>
    </p:spTree>
    <p:extLst>
      <p:ext uri="{BB962C8B-B14F-4D97-AF65-F5344CB8AC3E}">
        <p14:creationId xmlns:p14="http://schemas.microsoft.com/office/powerpoint/2010/main" val="15713914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Quote and content navy">
    <p:bg>
      <p:bgPr>
        <a:solidFill>
          <a:schemeClr val="tx2"/>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lvl1pPr>
              <a:defRPr>
                <a:solidFill>
                  <a:schemeClr val="bg1"/>
                </a:solidFill>
              </a:defRPr>
            </a:lvl1pPr>
          </a:lstStyle>
          <a:p>
            <a:fld id="{043C2FB7-9533-4568-9B8F-F5133F6949BD}" type="slidenum">
              <a:rPr lang="en-GB" smtClean="0"/>
              <a:pPr/>
              <a:t>‹#›</a:t>
            </a:fld>
            <a:endParaRPr lang="en-GB" dirty="0"/>
          </a:p>
        </p:txBody>
      </p:sp>
      <p:sp>
        <p:nvSpPr>
          <p:cNvPr id="6" name="Rectangle 5">
            <a:extLst>
              <a:ext uri="{FF2B5EF4-FFF2-40B4-BE49-F238E27FC236}">
                <a16:creationId xmlns:a16="http://schemas.microsoft.com/office/drawing/2014/main" id="{81FD47E0-A92D-9C97-2EC0-248DEA12596F}"/>
              </a:ext>
            </a:extLst>
          </p:cNvPr>
          <p:cNvSpPr/>
          <p:nvPr userDrawn="1"/>
        </p:nvSpPr>
        <p:spPr>
          <a:xfrm>
            <a:off x="0" y="0"/>
            <a:ext cx="12192000" cy="25603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a16="http://schemas.microsoft.com/office/drawing/2014/main" id="{60D438B1-9577-A85D-3A28-F0426422977C}"/>
              </a:ext>
            </a:extLst>
          </p:cNvPr>
          <p:cNvSpPr>
            <a:spLocks noGrp="1"/>
          </p:cNvSpPr>
          <p:nvPr>
            <p:ph type="pic" sz="quarter" idx="14"/>
          </p:nvPr>
        </p:nvSpPr>
        <p:spPr>
          <a:xfrm>
            <a:off x="697030" y="2560638"/>
            <a:ext cx="3668712" cy="4297362"/>
          </a:xfrm>
        </p:spPr>
        <p:txBody>
          <a:bodyPr/>
          <a:lstStyle/>
          <a:p>
            <a:endParaRPr lang="en-US"/>
          </a:p>
        </p:txBody>
      </p:sp>
      <p:cxnSp>
        <p:nvCxnSpPr>
          <p:cNvPr id="8" name="Straight Connector 7">
            <a:extLst>
              <a:ext uri="{FF2B5EF4-FFF2-40B4-BE49-F238E27FC236}">
                <a16:creationId xmlns:a16="http://schemas.microsoft.com/office/drawing/2014/main" id="{E572A44F-5F4B-12DB-4B58-8080A08FF377}"/>
              </a:ext>
            </a:extLst>
          </p:cNvPr>
          <p:cNvCxnSpPr/>
          <p:nvPr userDrawn="1"/>
        </p:nvCxnSpPr>
        <p:spPr>
          <a:xfrm flipV="1">
            <a:off x="706582" y="841664"/>
            <a:ext cx="0" cy="601633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12FC1DBB-0640-5743-80F5-ED9938C0842C}"/>
              </a:ext>
            </a:extLst>
          </p:cNvPr>
          <p:cNvSpPr>
            <a:spLocks noGrp="1"/>
          </p:cNvSpPr>
          <p:nvPr>
            <p:ph type="ftr" sz="quarter" idx="13"/>
          </p:nvPr>
        </p:nvSpPr>
        <p:spPr>
          <a:xfrm>
            <a:off x="4865688" y="6483641"/>
            <a:ext cx="6148039" cy="144000"/>
          </a:xfrm>
        </p:spPr>
        <p:txBody>
          <a:bodyPr/>
          <a:lstStyle>
            <a:lvl1pPr>
              <a:defRPr>
                <a:solidFill>
                  <a:schemeClr val="bg1"/>
                </a:solidFill>
              </a:defRPr>
            </a:lvl1pPr>
          </a:lstStyle>
          <a:p>
            <a:r>
              <a:rPr lang="en-GB"/>
              <a:t>Confidential / Internal</a:t>
            </a:r>
            <a:endParaRPr lang="en-GB" dirty="0"/>
          </a:p>
        </p:txBody>
      </p:sp>
      <p:sp>
        <p:nvSpPr>
          <p:cNvPr id="14" name="Text Placeholder 13">
            <a:extLst>
              <a:ext uri="{FF2B5EF4-FFF2-40B4-BE49-F238E27FC236}">
                <a16:creationId xmlns:a16="http://schemas.microsoft.com/office/drawing/2014/main" id="{2A9B85FD-0B01-9E58-9126-B8BE58FCBB5B}"/>
              </a:ext>
            </a:extLst>
          </p:cNvPr>
          <p:cNvSpPr>
            <a:spLocks noGrp="1"/>
          </p:cNvSpPr>
          <p:nvPr>
            <p:ph type="body" sz="quarter" idx="15"/>
          </p:nvPr>
        </p:nvSpPr>
        <p:spPr>
          <a:xfrm>
            <a:off x="4865688" y="2963863"/>
            <a:ext cx="6897687" cy="3297237"/>
          </a:xfrm>
        </p:spPr>
        <p:txBody>
          <a:bodyPr/>
          <a:lstStyle>
            <a:lvl1pPr>
              <a:defRPr>
                <a:solidFill>
                  <a:schemeClr val="bg2"/>
                </a:solidFill>
              </a:defRPr>
            </a:lvl1pPr>
            <a:lvl2pPr>
              <a:defRPr>
                <a:solidFill>
                  <a:schemeClr val="bg1"/>
                </a:solidFill>
              </a:defRPr>
            </a:lvl2pPr>
            <a:lvl3pPr>
              <a:buClr>
                <a:schemeClr val="bg2"/>
              </a:buClr>
              <a:defRPr>
                <a:solidFill>
                  <a:schemeClr val="bg1"/>
                </a:solidFill>
              </a:defRPr>
            </a:lvl3pPr>
            <a:lvl4pPr>
              <a:buClr>
                <a:schemeClr val="bg2"/>
              </a:buClr>
              <a:defRPr>
                <a:solidFill>
                  <a:schemeClr val="bg1"/>
                </a:solidFill>
              </a:defRPr>
            </a:lvl4pPr>
            <a:lvl5pPr>
              <a:buClr>
                <a:schemeClr val="bg2"/>
              </a:buCl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6" name="Text Placeholder 15">
            <a:extLst>
              <a:ext uri="{FF2B5EF4-FFF2-40B4-BE49-F238E27FC236}">
                <a16:creationId xmlns:a16="http://schemas.microsoft.com/office/drawing/2014/main" id="{0CC07873-ABA8-4935-45DE-A91464775DE9}"/>
              </a:ext>
            </a:extLst>
          </p:cNvPr>
          <p:cNvSpPr>
            <a:spLocks noGrp="1"/>
          </p:cNvSpPr>
          <p:nvPr>
            <p:ph type="body" sz="quarter" idx="16" hasCustomPrompt="1"/>
          </p:nvPr>
        </p:nvSpPr>
        <p:spPr>
          <a:xfrm>
            <a:off x="912813" y="841664"/>
            <a:ext cx="6554788" cy="1099858"/>
          </a:xfrm>
        </p:spPr>
        <p:txBody>
          <a:bodyPr/>
          <a:lstStyle>
            <a:lvl1pPr>
              <a:defRPr sz="3200"/>
            </a:lvl1pPr>
          </a:lstStyle>
          <a:p>
            <a:pPr lvl="0"/>
            <a:r>
              <a:rPr lang="en-GB" dirty="0"/>
              <a:t>“Large quotes to break up the pace of the presentation”</a:t>
            </a:r>
          </a:p>
          <a:p>
            <a:pPr lvl="1"/>
            <a:r>
              <a:rPr lang="en-GB" dirty="0"/>
              <a:t>Said someone 2023</a:t>
            </a:r>
            <a:endParaRPr lang="en-US" dirty="0"/>
          </a:p>
        </p:txBody>
      </p:sp>
    </p:spTree>
    <p:extLst>
      <p:ext uri="{BB962C8B-B14F-4D97-AF65-F5344CB8AC3E}">
        <p14:creationId xmlns:p14="http://schemas.microsoft.com/office/powerpoint/2010/main" val="188379386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Quote and content white">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lvl1pPr>
              <a:defRPr>
                <a:solidFill>
                  <a:schemeClr val="tx2"/>
                </a:solidFill>
              </a:defRPr>
            </a:lvl1pPr>
          </a:lstStyle>
          <a:p>
            <a:fld id="{043C2FB7-9533-4568-9B8F-F5133F6949BD}" type="slidenum">
              <a:rPr lang="en-GB" smtClean="0"/>
              <a:pPr/>
              <a:t>‹#›</a:t>
            </a:fld>
            <a:endParaRPr lang="en-GB" dirty="0"/>
          </a:p>
        </p:txBody>
      </p:sp>
      <p:sp>
        <p:nvSpPr>
          <p:cNvPr id="6" name="Rectangle 5">
            <a:extLst>
              <a:ext uri="{FF2B5EF4-FFF2-40B4-BE49-F238E27FC236}">
                <a16:creationId xmlns:a16="http://schemas.microsoft.com/office/drawing/2014/main" id="{81FD47E0-A92D-9C97-2EC0-248DEA12596F}"/>
              </a:ext>
            </a:extLst>
          </p:cNvPr>
          <p:cNvSpPr/>
          <p:nvPr userDrawn="1"/>
        </p:nvSpPr>
        <p:spPr>
          <a:xfrm>
            <a:off x="0" y="0"/>
            <a:ext cx="12192000" cy="25603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a16="http://schemas.microsoft.com/office/drawing/2014/main" id="{60D438B1-9577-A85D-3A28-F0426422977C}"/>
              </a:ext>
            </a:extLst>
          </p:cNvPr>
          <p:cNvSpPr>
            <a:spLocks noGrp="1"/>
          </p:cNvSpPr>
          <p:nvPr>
            <p:ph type="pic" sz="quarter" idx="14"/>
          </p:nvPr>
        </p:nvSpPr>
        <p:spPr>
          <a:xfrm>
            <a:off x="697030" y="2560638"/>
            <a:ext cx="3668712" cy="4297362"/>
          </a:xfrm>
        </p:spPr>
        <p:txBody>
          <a:bodyPr/>
          <a:lstStyle/>
          <a:p>
            <a:endParaRPr lang="en-US"/>
          </a:p>
        </p:txBody>
      </p:sp>
      <p:cxnSp>
        <p:nvCxnSpPr>
          <p:cNvPr id="8" name="Straight Connector 7">
            <a:extLst>
              <a:ext uri="{FF2B5EF4-FFF2-40B4-BE49-F238E27FC236}">
                <a16:creationId xmlns:a16="http://schemas.microsoft.com/office/drawing/2014/main" id="{E572A44F-5F4B-12DB-4B58-8080A08FF377}"/>
              </a:ext>
            </a:extLst>
          </p:cNvPr>
          <p:cNvCxnSpPr/>
          <p:nvPr userDrawn="1"/>
        </p:nvCxnSpPr>
        <p:spPr>
          <a:xfrm flipV="1">
            <a:off x="706582" y="841664"/>
            <a:ext cx="0" cy="6016335"/>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12FC1DBB-0640-5743-80F5-ED9938C0842C}"/>
              </a:ext>
            </a:extLst>
          </p:cNvPr>
          <p:cNvSpPr>
            <a:spLocks noGrp="1"/>
          </p:cNvSpPr>
          <p:nvPr>
            <p:ph type="ftr" sz="quarter" idx="13"/>
          </p:nvPr>
        </p:nvSpPr>
        <p:spPr>
          <a:xfrm>
            <a:off x="4865688" y="6483641"/>
            <a:ext cx="6148039" cy="144000"/>
          </a:xfrm>
        </p:spPr>
        <p:txBody>
          <a:bodyPr/>
          <a:lstStyle>
            <a:lvl1pPr>
              <a:defRPr>
                <a:solidFill>
                  <a:schemeClr val="tx2"/>
                </a:solidFill>
              </a:defRPr>
            </a:lvl1pPr>
          </a:lstStyle>
          <a:p>
            <a:r>
              <a:rPr lang="en-GB"/>
              <a:t>Confidential / Internal</a:t>
            </a:r>
            <a:endParaRPr lang="en-GB" dirty="0"/>
          </a:p>
        </p:txBody>
      </p:sp>
      <p:sp>
        <p:nvSpPr>
          <p:cNvPr id="14" name="Text Placeholder 13">
            <a:extLst>
              <a:ext uri="{FF2B5EF4-FFF2-40B4-BE49-F238E27FC236}">
                <a16:creationId xmlns:a16="http://schemas.microsoft.com/office/drawing/2014/main" id="{2A9B85FD-0B01-9E58-9126-B8BE58FCBB5B}"/>
              </a:ext>
            </a:extLst>
          </p:cNvPr>
          <p:cNvSpPr>
            <a:spLocks noGrp="1"/>
          </p:cNvSpPr>
          <p:nvPr>
            <p:ph type="body" sz="quarter" idx="15"/>
          </p:nvPr>
        </p:nvSpPr>
        <p:spPr>
          <a:xfrm>
            <a:off x="4865688" y="2963863"/>
            <a:ext cx="6897687" cy="3297237"/>
          </a:xfrm>
        </p:spPr>
        <p:txBody>
          <a:bodyPr/>
          <a:lstStyle>
            <a:lvl1pPr>
              <a:defRPr>
                <a:solidFill>
                  <a:schemeClr val="tx2"/>
                </a:solidFill>
              </a:defRPr>
            </a:lvl1pPr>
            <a:lvl2pPr>
              <a:defRPr>
                <a:solidFill>
                  <a:schemeClr val="tx2"/>
                </a:solidFill>
              </a:defRPr>
            </a:lvl2pPr>
            <a:lvl3pPr>
              <a:buClr>
                <a:schemeClr val="bg2"/>
              </a:buClr>
              <a:defRPr>
                <a:solidFill>
                  <a:schemeClr val="tx2"/>
                </a:solidFill>
              </a:defRPr>
            </a:lvl3pPr>
            <a:lvl4pPr>
              <a:buClr>
                <a:schemeClr val="bg2"/>
              </a:buClr>
              <a:defRPr>
                <a:solidFill>
                  <a:schemeClr val="tx2"/>
                </a:solidFill>
              </a:defRPr>
            </a:lvl4pPr>
            <a:lvl5pPr>
              <a:buClr>
                <a:schemeClr val="bg2"/>
              </a:buClr>
              <a:defRPr>
                <a:solidFill>
                  <a:schemeClr val="tx2"/>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6" name="Text Placeholder 15">
            <a:extLst>
              <a:ext uri="{FF2B5EF4-FFF2-40B4-BE49-F238E27FC236}">
                <a16:creationId xmlns:a16="http://schemas.microsoft.com/office/drawing/2014/main" id="{0CC07873-ABA8-4935-45DE-A91464775DE9}"/>
              </a:ext>
            </a:extLst>
          </p:cNvPr>
          <p:cNvSpPr>
            <a:spLocks noGrp="1"/>
          </p:cNvSpPr>
          <p:nvPr>
            <p:ph type="body" sz="quarter" idx="16" hasCustomPrompt="1"/>
          </p:nvPr>
        </p:nvSpPr>
        <p:spPr>
          <a:xfrm>
            <a:off x="912813" y="841664"/>
            <a:ext cx="6554788" cy="1099858"/>
          </a:xfrm>
        </p:spPr>
        <p:txBody>
          <a:bodyPr/>
          <a:lstStyle>
            <a:lvl1pPr>
              <a:defRPr sz="3200"/>
            </a:lvl1pPr>
          </a:lstStyle>
          <a:p>
            <a:pPr lvl="0"/>
            <a:r>
              <a:rPr lang="en-GB" dirty="0"/>
              <a:t>“Large quotes to break up the pace of the presentation”</a:t>
            </a:r>
          </a:p>
          <a:p>
            <a:pPr lvl="1"/>
            <a:r>
              <a:rPr lang="en-GB" dirty="0"/>
              <a:t>Said someone 2023</a:t>
            </a:r>
            <a:endParaRPr lang="en-US" dirty="0"/>
          </a:p>
        </p:txBody>
      </p:sp>
    </p:spTree>
    <p:extLst>
      <p:ext uri="{BB962C8B-B14F-4D97-AF65-F5344CB8AC3E}">
        <p14:creationId xmlns:p14="http://schemas.microsoft.com/office/powerpoint/2010/main" val="262249850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Three numbered boxes - Whit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369565C-DDEB-4520-B3D0-FFEACF1B13CE}"/>
              </a:ext>
            </a:extLst>
          </p:cNvPr>
          <p:cNvSpPr/>
          <p:nvPr userDrawn="1"/>
        </p:nvSpPr>
        <p:spPr>
          <a:xfrm>
            <a:off x="807269" y="1637050"/>
            <a:ext cx="3366000" cy="45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706274C9-AE81-40A4-B260-D79E1A0A7E0E}"/>
              </a:ext>
            </a:extLst>
          </p:cNvPr>
          <p:cNvSpPr/>
          <p:nvPr userDrawn="1"/>
        </p:nvSpPr>
        <p:spPr>
          <a:xfrm>
            <a:off x="8020892" y="1637050"/>
            <a:ext cx="3366000" cy="45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77FFB293-588D-4508-BDF2-833AEDEC6247}"/>
              </a:ext>
            </a:extLst>
          </p:cNvPr>
          <p:cNvSpPr/>
          <p:nvPr userDrawn="1"/>
        </p:nvSpPr>
        <p:spPr>
          <a:xfrm>
            <a:off x="4403224" y="1637050"/>
            <a:ext cx="3366000" cy="45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59E740C0-4BC9-47F2-A694-AC426764FCA4}"/>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Line 11">
            <a:extLst>
              <a:ext uri="{FF2B5EF4-FFF2-40B4-BE49-F238E27FC236}">
                <a16:creationId xmlns:a16="http://schemas.microsoft.com/office/drawing/2014/main" id="{0178230E-C036-450B-A565-2BD568950CAA}"/>
              </a:ext>
            </a:extLst>
          </p:cNvPr>
          <p:cNvSpPr>
            <a:spLocks noChangeShapeType="1"/>
          </p:cNvSpPr>
          <p:nvPr userDrawn="1"/>
        </p:nvSpPr>
        <p:spPr bwMode="auto">
          <a:xfrm>
            <a:off x="1111250" y="1636272"/>
            <a:ext cx="0" cy="999455"/>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Line 11">
            <a:extLst>
              <a:ext uri="{FF2B5EF4-FFF2-40B4-BE49-F238E27FC236}">
                <a16:creationId xmlns:a16="http://schemas.microsoft.com/office/drawing/2014/main" id="{F3D842FF-D637-4FD8-B618-14C4A060928B}"/>
              </a:ext>
            </a:extLst>
          </p:cNvPr>
          <p:cNvSpPr>
            <a:spLocks noChangeShapeType="1"/>
          </p:cNvSpPr>
          <p:nvPr userDrawn="1"/>
        </p:nvSpPr>
        <p:spPr bwMode="auto">
          <a:xfrm>
            <a:off x="4707205"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11">
            <a:extLst>
              <a:ext uri="{FF2B5EF4-FFF2-40B4-BE49-F238E27FC236}">
                <a16:creationId xmlns:a16="http://schemas.microsoft.com/office/drawing/2014/main" id="{236243C3-8F12-421F-984B-83E4082DAE6F}"/>
              </a:ext>
            </a:extLst>
          </p:cNvPr>
          <p:cNvSpPr>
            <a:spLocks noChangeShapeType="1"/>
          </p:cNvSpPr>
          <p:nvPr userDrawn="1"/>
        </p:nvSpPr>
        <p:spPr bwMode="auto">
          <a:xfrm>
            <a:off x="8323708"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Text Placeholder 3">
            <a:extLst>
              <a:ext uri="{FF2B5EF4-FFF2-40B4-BE49-F238E27FC236}">
                <a16:creationId xmlns:a16="http://schemas.microsoft.com/office/drawing/2014/main" id="{918E1F5F-DDD6-4432-9E0C-0CCF0A4D26AC}"/>
              </a:ext>
            </a:extLst>
          </p:cNvPr>
          <p:cNvSpPr>
            <a:spLocks noGrp="1"/>
          </p:cNvSpPr>
          <p:nvPr>
            <p:ph type="body" sz="quarter" idx="32" hasCustomPrompt="1"/>
          </p:nvPr>
        </p:nvSpPr>
        <p:spPr>
          <a:xfrm>
            <a:off x="4898172"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8" name="Text Placeholder 3">
            <a:extLst>
              <a:ext uri="{FF2B5EF4-FFF2-40B4-BE49-F238E27FC236}">
                <a16:creationId xmlns:a16="http://schemas.microsoft.com/office/drawing/2014/main" id="{6820DC3D-0A5E-45D1-9AB7-FB9D69A7A645}"/>
              </a:ext>
            </a:extLst>
          </p:cNvPr>
          <p:cNvSpPr>
            <a:spLocks noGrp="1"/>
          </p:cNvSpPr>
          <p:nvPr>
            <p:ph type="body" sz="quarter" idx="34" hasCustomPrompt="1"/>
          </p:nvPr>
        </p:nvSpPr>
        <p:spPr>
          <a:xfrm>
            <a:off x="8494089"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20" name="Text Placeholder 3">
            <a:extLst>
              <a:ext uri="{FF2B5EF4-FFF2-40B4-BE49-F238E27FC236}">
                <a16:creationId xmlns:a16="http://schemas.microsoft.com/office/drawing/2014/main" id="{47BD1436-ABA5-4D17-81F5-BE177A73C56E}"/>
              </a:ext>
            </a:extLst>
          </p:cNvPr>
          <p:cNvSpPr>
            <a:spLocks noGrp="1"/>
          </p:cNvSpPr>
          <p:nvPr>
            <p:ph type="body" sz="quarter" idx="36" hasCustomPrompt="1"/>
          </p:nvPr>
        </p:nvSpPr>
        <p:spPr>
          <a:xfrm>
            <a:off x="1286292" y="2112438"/>
            <a:ext cx="2647225" cy="718496"/>
          </a:xfrm>
        </p:spPr>
        <p:txBody>
          <a:bodyPr anchor="t" anchorCtr="0"/>
          <a:lstStyle>
            <a:lvl1pPr>
              <a:lnSpc>
                <a:spcPct val="90000"/>
              </a:lnSpc>
              <a:spcBef>
                <a:spcPts val="0"/>
              </a:spcBef>
              <a:defRPr sz="5400">
                <a:solidFill>
                  <a:schemeClr val="bg1"/>
                </a:solidFill>
              </a:defRPr>
            </a:lvl1pPr>
          </a:lstStyle>
          <a:p>
            <a:pPr lvl="0"/>
            <a:r>
              <a:rPr lang="en-US" dirty="0"/>
              <a:t>00</a:t>
            </a:r>
            <a:endParaRPr lang="en-GB" dirty="0"/>
          </a:p>
        </p:txBody>
      </p:sp>
      <p:sp>
        <p:nvSpPr>
          <p:cNvPr id="23" name="Content Placeholder 2">
            <a:extLst>
              <a:ext uri="{FF2B5EF4-FFF2-40B4-BE49-F238E27FC236}">
                <a16:creationId xmlns:a16="http://schemas.microsoft.com/office/drawing/2014/main" id="{6FA65668-224A-B046-9348-FC3696D72F7E}"/>
              </a:ext>
            </a:extLst>
          </p:cNvPr>
          <p:cNvSpPr>
            <a:spLocks noGrp="1"/>
          </p:cNvSpPr>
          <p:nvPr>
            <p:ph idx="1"/>
          </p:nvPr>
        </p:nvSpPr>
        <p:spPr>
          <a:xfrm>
            <a:off x="1111250" y="2830934"/>
            <a:ext cx="2822267" cy="3152423"/>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2">
            <a:extLst>
              <a:ext uri="{FF2B5EF4-FFF2-40B4-BE49-F238E27FC236}">
                <a16:creationId xmlns:a16="http://schemas.microsoft.com/office/drawing/2014/main" id="{B26E5D11-FE87-8843-B6A1-8C5287331AD2}"/>
              </a:ext>
            </a:extLst>
          </p:cNvPr>
          <p:cNvSpPr>
            <a:spLocks noGrp="1"/>
          </p:cNvSpPr>
          <p:nvPr>
            <p:ph idx="37"/>
          </p:nvPr>
        </p:nvSpPr>
        <p:spPr>
          <a:xfrm>
            <a:off x="4707206" y="2830934"/>
            <a:ext cx="2834216" cy="3152423"/>
          </a:xfrm>
        </p:spPr>
        <p:txBody>
          <a:bodyPr/>
          <a:lstStyle>
            <a:lvl1pPr marL="285750" indent="-285750">
              <a:buClr>
                <a:schemeClr val="tx2"/>
              </a:buClr>
              <a:buFont typeface="Arial" panose="020B0604020202020204" pitchFamily="34" charset="0"/>
              <a:buChar char="•"/>
              <a:defRPr>
                <a:solidFill>
                  <a:schemeClr val="tx2"/>
                </a:solidFill>
              </a:defRPr>
            </a:lvl1pPr>
            <a:lvl2pPr marL="285750" indent="-285750">
              <a:buClr>
                <a:schemeClr val="tx2"/>
              </a:buClr>
              <a:buFont typeface="Arial" panose="020B0604020202020204" pitchFamily="34" charset="0"/>
              <a:buChar cha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5" name="Content Placeholder 2">
            <a:extLst>
              <a:ext uri="{FF2B5EF4-FFF2-40B4-BE49-F238E27FC236}">
                <a16:creationId xmlns:a16="http://schemas.microsoft.com/office/drawing/2014/main" id="{B43C9CE0-203A-AC49-BACC-8B061A458AB8}"/>
              </a:ext>
            </a:extLst>
          </p:cNvPr>
          <p:cNvSpPr>
            <a:spLocks noGrp="1"/>
          </p:cNvSpPr>
          <p:nvPr>
            <p:ph idx="38"/>
          </p:nvPr>
        </p:nvSpPr>
        <p:spPr>
          <a:xfrm>
            <a:off x="8323708" y="2830934"/>
            <a:ext cx="2825617" cy="3152423"/>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Footer Placeholder 4">
            <a:extLst>
              <a:ext uri="{FF2B5EF4-FFF2-40B4-BE49-F238E27FC236}">
                <a16:creationId xmlns:a16="http://schemas.microsoft.com/office/drawing/2014/main" id="{7159A2E4-F75B-4E44-8A91-4B8904EC6371}"/>
              </a:ext>
            </a:extLst>
          </p:cNvPr>
          <p:cNvSpPr>
            <a:spLocks noGrp="1"/>
          </p:cNvSpPr>
          <p:nvPr>
            <p:ph type="ftr" sz="quarter" idx="3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08523B1C-CCEB-5F08-6557-A72D8534ECA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9" name="Text Placeholder 2">
            <a:extLst>
              <a:ext uri="{FF2B5EF4-FFF2-40B4-BE49-F238E27FC236}">
                <a16:creationId xmlns:a16="http://schemas.microsoft.com/office/drawing/2014/main" id="{FF334417-2F44-FAB6-E5CB-8B734280385C}"/>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377418458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numbered boxes - Turmeric">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369565C-DDEB-4520-B3D0-FFEACF1B13CE}"/>
              </a:ext>
            </a:extLst>
          </p:cNvPr>
          <p:cNvSpPr/>
          <p:nvPr userDrawn="1"/>
        </p:nvSpPr>
        <p:spPr>
          <a:xfrm>
            <a:off x="807269" y="1637050"/>
            <a:ext cx="3366000" cy="45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706274C9-AE81-40A4-B260-D79E1A0A7E0E}"/>
              </a:ext>
            </a:extLst>
          </p:cNvPr>
          <p:cNvSpPr/>
          <p:nvPr userDrawn="1"/>
        </p:nvSpPr>
        <p:spPr>
          <a:xfrm>
            <a:off x="8020892" y="1637050"/>
            <a:ext cx="3366000" cy="45288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77FFB293-588D-4508-BDF2-833AEDEC6247}"/>
              </a:ext>
            </a:extLst>
          </p:cNvPr>
          <p:cNvSpPr/>
          <p:nvPr userDrawn="1"/>
        </p:nvSpPr>
        <p:spPr>
          <a:xfrm>
            <a:off x="4403224" y="1637050"/>
            <a:ext cx="3366000" cy="45288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59E740C0-4BC9-47F2-A694-AC426764FCA4}"/>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Line 11">
            <a:extLst>
              <a:ext uri="{FF2B5EF4-FFF2-40B4-BE49-F238E27FC236}">
                <a16:creationId xmlns:a16="http://schemas.microsoft.com/office/drawing/2014/main" id="{0178230E-C036-450B-A565-2BD568950CAA}"/>
              </a:ext>
            </a:extLst>
          </p:cNvPr>
          <p:cNvSpPr>
            <a:spLocks noChangeShapeType="1"/>
          </p:cNvSpPr>
          <p:nvPr userDrawn="1"/>
        </p:nvSpPr>
        <p:spPr bwMode="auto">
          <a:xfrm>
            <a:off x="1111250" y="1636272"/>
            <a:ext cx="0" cy="999455"/>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Line 11">
            <a:extLst>
              <a:ext uri="{FF2B5EF4-FFF2-40B4-BE49-F238E27FC236}">
                <a16:creationId xmlns:a16="http://schemas.microsoft.com/office/drawing/2014/main" id="{F3D842FF-D637-4FD8-B618-14C4A060928B}"/>
              </a:ext>
            </a:extLst>
          </p:cNvPr>
          <p:cNvSpPr>
            <a:spLocks noChangeShapeType="1"/>
          </p:cNvSpPr>
          <p:nvPr userDrawn="1"/>
        </p:nvSpPr>
        <p:spPr bwMode="auto">
          <a:xfrm>
            <a:off x="4707205"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11">
            <a:extLst>
              <a:ext uri="{FF2B5EF4-FFF2-40B4-BE49-F238E27FC236}">
                <a16:creationId xmlns:a16="http://schemas.microsoft.com/office/drawing/2014/main" id="{236243C3-8F12-421F-984B-83E4082DAE6F}"/>
              </a:ext>
            </a:extLst>
          </p:cNvPr>
          <p:cNvSpPr>
            <a:spLocks noChangeShapeType="1"/>
          </p:cNvSpPr>
          <p:nvPr userDrawn="1"/>
        </p:nvSpPr>
        <p:spPr bwMode="auto">
          <a:xfrm>
            <a:off x="8323708"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Text Placeholder 3">
            <a:extLst>
              <a:ext uri="{FF2B5EF4-FFF2-40B4-BE49-F238E27FC236}">
                <a16:creationId xmlns:a16="http://schemas.microsoft.com/office/drawing/2014/main" id="{918E1F5F-DDD6-4432-9E0C-0CCF0A4D26AC}"/>
              </a:ext>
            </a:extLst>
          </p:cNvPr>
          <p:cNvSpPr>
            <a:spLocks noGrp="1"/>
          </p:cNvSpPr>
          <p:nvPr>
            <p:ph type="body" sz="quarter" idx="32" hasCustomPrompt="1"/>
          </p:nvPr>
        </p:nvSpPr>
        <p:spPr>
          <a:xfrm>
            <a:off x="4898172"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8" name="Text Placeholder 3">
            <a:extLst>
              <a:ext uri="{FF2B5EF4-FFF2-40B4-BE49-F238E27FC236}">
                <a16:creationId xmlns:a16="http://schemas.microsoft.com/office/drawing/2014/main" id="{6820DC3D-0A5E-45D1-9AB7-FB9D69A7A645}"/>
              </a:ext>
            </a:extLst>
          </p:cNvPr>
          <p:cNvSpPr>
            <a:spLocks noGrp="1"/>
          </p:cNvSpPr>
          <p:nvPr>
            <p:ph type="body" sz="quarter" idx="34" hasCustomPrompt="1"/>
          </p:nvPr>
        </p:nvSpPr>
        <p:spPr>
          <a:xfrm>
            <a:off x="8494089"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20" name="Text Placeholder 3">
            <a:extLst>
              <a:ext uri="{FF2B5EF4-FFF2-40B4-BE49-F238E27FC236}">
                <a16:creationId xmlns:a16="http://schemas.microsoft.com/office/drawing/2014/main" id="{47BD1436-ABA5-4D17-81F5-BE177A73C56E}"/>
              </a:ext>
            </a:extLst>
          </p:cNvPr>
          <p:cNvSpPr>
            <a:spLocks noGrp="1"/>
          </p:cNvSpPr>
          <p:nvPr>
            <p:ph type="body" sz="quarter" idx="36" hasCustomPrompt="1"/>
          </p:nvPr>
        </p:nvSpPr>
        <p:spPr>
          <a:xfrm>
            <a:off x="1286292" y="2112438"/>
            <a:ext cx="2647225" cy="718496"/>
          </a:xfrm>
        </p:spPr>
        <p:txBody>
          <a:bodyPr anchor="t" anchorCtr="0"/>
          <a:lstStyle>
            <a:lvl1pPr>
              <a:lnSpc>
                <a:spcPct val="90000"/>
              </a:lnSpc>
              <a:spcBef>
                <a:spcPts val="0"/>
              </a:spcBef>
              <a:defRPr sz="5400">
                <a:solidFill>
                  <a:schemeClr val="bg1"/>
                </a:solidFill>
              </a:defRPr>
            </a:lvl1pPr>
          </a:lstStyle>
          <a:p>
            <a:pPr lvl="0"/>
            <a:r>
              <a:rPr lang="en-US" dirty="0"/>
              <a:t>00</a:t>
            </a:r>
            <a:endParaRPr lang="en-GB" dirty="0"/>
          </a:p>
        </p:txBody>
      </p:sp>
      <p:sp>
        <p:nvSpPr>
          <p:cNvPr id="23" name="Content Placeholder 2">
            <a:extLst>
              <a:ext uri="{FF2B5EF4-FFF2-40B4-BE49-F238E27FC236}">
                <a16:creationId xmlns:a16="http://schemas.microsoft.com/office/drawing/2014/main" id="{6FA65668-224A-B046-9348-FC3696D72F7E}"/>
              </a:ext>
            </a:extLst>
          </p:cNvPr>
          <p:cNvSpPr>
            <a:spLocks noGrp="1"/>
          </p:cNvSpPr>
          <p:nvPr>
            <p:ph idx="1"/>
          </p:nvPr>
        </p:nvSpPr>
        <p:spPr>
          <a:xfrm>
            <a:off x="1111250" y="2830934"/>
            <a:ext cx="2822267" cy="3152423"/>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2">
            <a:extLst>
              <a:ext uri="{FF2B5EF4-FFF2-40B4-BE49-F238E27FC236}">
                <a16:creationId xmlns:a16="http://schemas.microsoft.com/office/drawing/2014/main" id="{B26E5D11-FE87-8843-B6A1-8C5287331AD2}"/>
              </a:ext>
            </a:extLst>
          </p:cNvPr>
          <p:cNvSpPr>
            <a:spLocks noGrp="1"/>
          </p:cNvSpPr>
          <p:nvPr>
            <p:ph idx="37"/>
          </p:nvPr>
        </p:nvSpPr>
        <p:spPr>
          <a:xfrm>
            <a:off x="4707206" y="2830934"/>
            <a:ext cx="2834216" cy="3152423"/>
          </a:xfrm>
        </p:spPr>
        <p:txBody>
          <a:bodyPr/>
          <a:lstStyle>
            <a:lvl1pPr marL="285750" indent="-285750">
              <a:buClr>
                <a:schemeClr val="tx2"/>
              </a:buClr>
              <a:buFont typeface="Arial" panose="020B0604020202020204" pitchFamily="34" charset="0"/>
              <a:buChar char="•"/>
              <a:defRPr>
                <a:solidFill>
                  <a:schemeClr val="tx2"/>
                </a:solidFill>
              </a:defRPr>
            </a:lvl1pPr>
            <a:lvl2pPr marL="285750" indent="-285750">
              <a:buClr>
                <a:schemeClr val="tx2"/>
              </a:buClr>
              <a:buFont typeface="Arial" panose="020B0604020202020204" pitchFamily="34" charset="0"/>
              <a:buChar cha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5" name="Content Placeholder 2">
            <a:extLst>
              <a:ext uri="{FF2B5EF4-FFF2-40B4-BE49-F238E27FC236}">
                <a16:creationId xmlns:a16="http://schemas.microsoft.com/office/drawing/2014/main" id="{B43C9CE0-203A-AC49-BACC-8B061A458AB8}"/>
              </a:ext>
            </a:extLst>
          </p:cNvPr>
          <p:cNvSpPr>
            <a:spLocks noGrp="1"/>
          </p:cNvSpPr>
          <p:nvPr>
            <p:ph idx="38"/>
          </p:nvPr>
        </p:nvSpPr>
        <p:spPr>
          <a:xfrm>
            <a:off x="8323708" y="2830934"/>
            <a:ext cx="2825617" cy="3152423"/>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Footer Placeholder 4">
            <a:extLst>
              <a:ext uri="{FF2B5EF4-FFF2-40B4-BE49-F238E27FC236}">
                <a16:creationId xmlns:a16="http://schemas.microsoft.com/office/drawing/2014/main" id="{7159A2E4-F75B-4E44-8A91-4B8904EC6371}"/>
              </a:ext>
            </a:extLst>
          </p:cNvPr>
          <p:cNvSpPr>
            <a:spLocks noGrp="1"/>
          </p:cNvSpPr>
          <p:nvPr>
            <p:ph type="ftr" sz="quarter" idx="3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08523B1C-CCEB-5F08-6557-A72D8534ECA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9" name="Text Placeholder 2">
            <a:extLst>
              <a:ext uri="{FF2B5EF4-FFF2-40B4-BE49-F238E27FC236}">
                <a16:creationId xmlns:a16="http://schemas.microsoft.com/office/drawing/2014/main" id="{FF334417-2F44-FAB6-E5CB-8B734280385C}"/>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199721617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Three numbered boxes - Yellow">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369565C-DDEB-4520-B3D0-FFEACF1B13CE}"/>
              </a:ext>
            </a:extLst>
          </p:cNvPr>
          <p:cNvSpPr/>
          <p:nvPr userDrawn="1"/>
        </p:nvSpPr>
        <p:spPr>
          <a:xfrm>
            <a:off x="807269" y="1637050"/>
            <a:ext cx="3366000" cy="45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706274C9-AE81-40A4-B260-D79E1A0A7E0E}"/>
              </a:ext>
            </a:extLst>
          </p:cNvPr>
          <p:cNvSpPr/>
          <p:nvPr userDrawn="1"/>
        </p:nvSpPr>
        <p:spPr>
          <a:xfrm>
            <a:off x="8020892" y="1637050"/>
            <a:ext cx="3366000" cy="4528800"/>
          </a:xfrm>
          <a:prstGeom prst="rect">
            <a:avLst/>
          </a:prstGeom>
          <a:solidFill>
            <a:srgbClr val="F3E444">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77FFB293-588D-4508-BDF2-833AEDEC6247}"/>
              </a:ext>
            </a:extLst>
          </p:cNvPr>
          <p:cNvSpPr/>
          <p:nvPr userDrawn="1"/>
        </p:nvSpPr>
        <p:spPr>
          <a:xfrm>
            <a:off x="4403224" y="1637050"/>
            <a:ext cx="3366000" cy="4528800"/>
          </a:xfrm>
          <a:prstGeom prst="rect">
            <a:avLst/>
          </a:prstGeom>
          <a:solidFill>
            <a:srgbClr val="F3E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59E740C0-4BC9-47F2-A694-AC426764FCA4}"/>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Line 11">
            <a:extLst>
              <a:ext uri="{FF2B5EF4-FFF2-40B4-BE49-F238E27FC236}">
                <a16:creationId xmlns:a16="http://schemas.microsoft.com/office/drawing/2014/main" id="{0178230E-C036-450B-A565-2BD568950CAA}"/>
              </a:ext>
            </a:extLst>
          </p:cNvPr>
          <p:cNvSpPr>
            <a:spLocks noChangeShapeType="1"/>
          </p:cNvSpPr>
          <p:nvPr userDrawn="1"/>
        </p:nvSpPr>
        <p:spPr bwMode="auto">
          <a:xfrm>
            <a:off x="1111250" y="1636272"/>
            <a:ext cx="0" cy="999455"/>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Line 11">
            <a:extLst>
              <a:ext uri="{FF2B5EF4-FFF2-40B4-BE49-F238E27FC236}">
                <a16:creationId xmlns:a16="http://schemas.microsoft.com/office/drawing/2014/main" id="{F3D842FF-D637-4FD8-B618-14C4A060928B}"/>
              </a:ext>
            </a:extLst>
          </p:cNvPr>
          <p:cNvSpPr>
            <a:spLocks noChangeShapeType="1"/>
          </p:cNvSpPr>
          <p:nvPr userDrawn="1"/>
        </p:nvSpPr>
        <p:spPr bwMode="auto">
          <a:xfrm>
            <a:off x="4707205"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11">
            <a:extLst>
              <a:ext uri="{FF2B5EF4-FFF2-40B4-BE49-F238E27FC236}">
                <a16:creationId xmlns:a16="http://schemas.microsoft.com/office/drawing/2014/main" id="{236243C3-8F12-421F-984B-83E4082DAE6F}"/>
              </a:ext>
            </a:extLst>
          </p:cNvPr>
          <p:cNvSpPr>
            <a:spLocks noChangeShapeType="1"/>
          </p:cNvSpPr>
          <p:nvPr userDrawn="1"/>
        </p:nvSpPr>
        <p:spPr bwMode="auto">
          <a:xfrm>
            <a:off x="8323708"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Text Placeholder 3">
            <a:extLst>
              <a:ext uri="{FF2B5EF4-FFF2-40B4-BE49-F238E27FC236}">
                <a16:creationId xmlns:a16="http://schemas.microsoft.com/office/drawing/2014/main" id="{918E1F5F-DDD6-4432-9E0C-0CCF0A4D26AC}"/>
              </a:ext>
            </a:extLst>
          </p:cNvPr>
          <p:cNvSpPr>
            <a:spLocks noGrp="1"/>
          </p:cNvSpPr>
          <p:nvPr>
            <p:ph type="body" sz="quarter" idx="32" hasCustomPrompt="1"/>
          </p:nvPr>
        </p:nvSpPr>
        <p:spPr>
          <a:xfrm>
            <a:off x="4898172"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8" name="Text Placeholder 3">
            <a:extLst>
              <a:ext uri="{FF2B5EF4-FFF2-40B4-BE49-F238E27FC236}">
                <a16:creationId xmlns:a16="http://schemas.microsoft.com/office/drawing/2014/main" id="{6820DC3D-0A5E-45D1-9AB7-FB9D69A7A645}"/>
              </a:ext>
            </a:extLst>
          </p:cNvPr>
          <p:cNvSpPr>
            <a:spLocks noGrp="1"/>
          </p:cNvSpPr>
          <p:nvPr>
            <p:ph type="body" sz="quarter" idx="34" hasCustomPrompt="1"/>
          </p:nvPr>
        </p:nvSpPr>
        <p:spPr>
          <a:xfrm>
            <a:off x="8494089"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20" name="Text Placeholder 3">
            <a:extLst>
              <a:ext uri="{FF2B5EF4-FFF2-40B4-BE49-F238E27FC236}">
                <a16:creationId xmlns:a16="http://schemas.microsoft.com/office/drawing/2014/main" id="{47BD1436-ABA5-4D17-81F5-BE177A73C56E}"/>
              </a:ext>
            </a:extLst>
          </p:cNvPr>
          <p:cNvSpPr>
            <a:spLocks noGrp="1"/>
          </p:cNvSpPr>
          <p:nvPr>
            <p:ph type="body" sz="quarter" idx="36" hasCustomPrompt="1"/>
          </p:nvPr>
        </p:nvSpPr>
        <p:spPr>
          <a:xfrm>
            <a:off x="1286292" y="2112438"/>
            <a:ext cx="2647225" cy="718496"/>
          </a:xfrm>
        </p:spPr>
        <p:txBody>
          <a:bodyPr anchor="t" anchorCtr="0"/>
          <a:lstStyle>
            <a:lvl1pPr>
              <a:lnSpc>
                <a:spcPct val="90000"/>
              </a:lnSpc>
              <a:spcBef>
                <a:spcPts val="0"/>
              </a:spcBef>
              <a:defRPr sz="5400">
                <a:solidFill>
                  <a:schemeClr val="bg1"/>
                </a:solidFill>
              </a:defRPr>
            </a:lvl1pPr>
          </a:lstStyle>
          <a:p>
            <a:pPr lvl="0"/>
            <a:r>
              <a:rPr lang="en-US" dirty="0"/>
              <a:t>00</a:t>
            </a:r>
            <a:endParaRPr lang="en-GB" dirty="0"/>
          </a:p>
        </p:txBody>
      </p:sp>
      <p:sp>
        <p:nvSpPr>
          <p:cNvPr id="23" name="Content Placeholder 2">
            <a:extLst>
              <a:ext uri="{FF2B5EF4-FFF2-40B4-BE49-F238E27FC236}">
                <a16:creationId xmlns:a16="http://schemas.microsoft.com/office/drawing/2014/main" id="{6FA65668-224A-B046-9348-FC3696D72F7E}"/>
              </a:ext>
            </a:extLst>
          </p:cNvPr>
          <p:cNvSpPr>
            <a:spLocks noGrp="1"/>
          </p:cNvSpPr>
          <p:nvPr>
            <p:ph idx="1"/>
          </p:nvPr>
        </p:nvSpPr>
        <p:spPr>
          <a:xfrm>
            <a:off x="1111250" y="2830934"/>
            <a:ext cx="2822267" cy="3152423"/>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2">
            <a:extLst>
              <a:ext uri="{FF2B5EF4-FFF2-40B4-BE49-F238E27FC236}">
                <a16:creationId xmlns:a16="http://schemas.microsoft.com/office/drawing/2014/main" id="{B26E5D11-FE87-8843-B6A1-8C5287331AD2}"/>
              </a:ext>
            </a:extLst>
          </p:cNvPr>
          <p:cNvSpPr>
            <a:spLocks noGrp="1"/>
          </p:cNvSpPr>
          <p:nvPr>
            <p:ph idx="37"/>
          </p:nvPr>
        </p:nvSpPr>
        <p:spPr>
          <a:xfrm>
            <a:off x="4707206" y="2830934"/>
            <a:ext cx="2834216" cy="3152423"/>
          </a:xfrm>
        </p:spPr>
        <p:txBody>
          <a:bodyPr/>
          <a:lstStyle>
            <a:lvl1pPr marL="285750" indent="-285750">
              <a:buClr>
                <a:schemeClr val="tx2"/>
              </a:buClr>
              <a:buFont typeface="Arial" panose="020B0604020202020204" pitchFamily="34" charset="0"/>
              <a:buChar char="•"/>
              <a:defRPr>
                <a:solidFill>
                  <a:schemeClr val="tx2"/>
                </a:solidFill>
              </a:defRPr>
            </a:lvl1pPr>
            <a:lvl2pPr marL="285750" indent="-285750">
              <a:buClr>
                <a:schemeClr val="tx2"/>
              </a:buClr>
              <a:buFont typeface="Arial" panose="020B0604020202020204" pitchFamily="34" charset="0"/>
              <a:buChar cha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5" name="Content Placeholder 2">
            <a:extLst>
              <a:ext uri="{FF2B5EF4-FFF2-40B4-BE49-F238E27FC236}">
                <a16:creationId xmlns:a16="http://schemas.microsoft.com/office/drawing/2014/main" id="{B43C9CE0-203A-AC49-BACC-8B061A458AB8}"/>
              </a:ext>
            </a:extLst>
          </p:cNvPr>
          <p:cNvSpPr>
            <a:spLocks noGrp="1"/>
          </p:cNvSpPr>
          <p:nvPr>
            <p:ph idx="38"/>
          </p:nvPr>
        </p:nvSpPr>
        <p:spPr>
          <a:xfrm>
            <a:off x="8323708" y="2830934"/>
            <a:ext cx="2825617" cy="3152423"/>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Footer Placeholder 4">
            <a:extLst>
              <a:ext uri="{FF2B5EF4-FFF2-40B4-BE49-F238E27FC236}">
                <a16:creationId xmlns:a16="http://schemas.microsoft.com/office/drawing/2014/main" id="{7159A2E4-F75B-4E44-8A91-4B8904EC6371}"/>
              </a:ext>
            </a:extLst>
          </p:cNvPr>
          <p:cNvSpPr>
            <a:spLocks noGrp="1"/>
          </p:cNvSpPr>
          <p:nvPr>
            <p:ph type="ftr" sz="quarter" idx="3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08523B1C-CCEB-5F08-6557-A72D8534ECA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9" name="Text Placeholder 2">
            <a:extLst>
              <a:ext uri="{FF2B5EF4-FFF2-40B4-BE49-F238E27FC236}">
                <a16:creationId xmlns:a16="http://schemas.microsoft.com/office/drawing/2014/main" id="{FF334417-2F44-FAB6-E5CB-8B734280385C}"/>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4148722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Presentation cover cyan photo 3">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6E23AC-E608-384D-B714-272AC4F08C4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2093248"/>
            <a:ext cx="12192000" cy="3721772"/>
          </a:xfrm>
          <a:prstGeom prst="rect">
            <a:avLst/>
          </a:prstGeom>
        </p:spPr>
      </p:pic>
      <p:sp>
        <p:nvSpPr>
          <p:cNvPr id="24" name="Rectangle 23">
            <a:extLst>
              <a:ext uri="{FF2B5EF4-FFF2-40B4-BE49-F238E27FC236}">
                <a16:creationId xmlns:a16="http://schemas.microsoft.com/office/drawing/2014/main" id="{CFDD1C22-FB71-4C83-8452-8EF97A87786F}"/>
              </a:ext>
            </a:extLst>
          </p:cNvPr>
          <p:cNvSpPr/>
          <p:nvPr userDrawn="1"/>
        </p:nvSpPr>
        <p:spPr>
          <a:xfrm>
            <a:off x="2013598" y="2100134"/>
            <a:ext cx="3050846" cy="370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 name="Title 1">
            <a:extLst>
              <a:ext uri="{FF2B5EF4-FFF2-40B4-BE49-F238E27FC236}">
                <a16:creationId xmlns:a16="http://schemas.microsoft.com/office/drawing/2014/main" id="{5078AF8E-FC24-4DFD-AA4F-72B5E1F75C70}"/>
              </a:ext>
            </a:extLst>
          </p:cNvPr>
          <p:cNvSpPr>
            <a:spLocks noGrp="1"/>
          </p:cNvSpPr>
          <p:nvPr>
            <p:ph type="ctrTitle"/>
          </p:nvPr>
        </p:nvSpPr>
        <p:spPr>
          <a:xfrm>
            <a:off x="2255598" y="2236579"/>
            <a:ext cx="2736000" cy="1237665"/>
          </a:xfrm>
        </p:spPr>
        <p:txBody>
          <a:bodyPr anchor="b"/>
          <a:lstStyle>
            <a:lvl1pPr algn="l">
              <a:defRPr sz="2800">
                <a:solidFill>
                  <a:schemeClr val="bg2"/>
                </a:solidFill>
              </a:defRPr>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71E07F18-3FB0-4875-B8A6-BB5DA40D511D}"/>
              </a:ext>
            </a:extLst>
          </p:cNvPr>
          <p:cNvSpPr>
            <a:spLocks noGrp="1"/>
          </p:cNvSpPr>
          <p:nvPr>
            <p:ph type="subTitle" idx="1"/>
          </p:nvPr>
        </p:nvSpPr>
        <p:spPr>
          <a:xfrm>
            <a:off x="2255598" y="3590704"/>
            <a:ext cx="2736000" cy="998411"/>
          </a:xfrm>
        </p:spPr>
        <p:txBody>
          <a:bodyPr/>
          <a:lstStyle>
            <a:lvl1pPr marL="0" indent="0" algn="l">
              <a:buNone/>
              <a:defRPr sz="1000" b="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8" name="Freeform 26">
            <a:extLst>
              <a:ext uri="{FF2B5EF4-FFF2-40B4-BE49-F238E27FC236}">
                <a16:creationId xmlns:a16="http://schemas.microsoft.com/office/drawing/2014/main" id="{9564A37E-F656-496B-825C-5F1F31C37556}"/>
              </a:ext>
            </a:extLst>
          </p:cNvPr>
          <p:cNvSpPr>
            <a:spLocks noEditPoints="1"/>
          </p:cNvSpPr>
          <p:nvPr userDrawn="1"/>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userDrawn="1"/>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userDrawn="1"/>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userDrawn="1"/>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userDrawn="1"/>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userDrawn="1"/>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userDrawn="1"/>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userDrawn="1"/>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userDrawn="1"/>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Line 6">
            <a:extLst>
              <a:ext uri="{FF2B5EF4-FFF2-40B4-BE49-F238E27FC236}">
                <a16:creationId xmlns:a16="http://schemas.microsoft.com/office/drawing/2014/main" id="{331C5F65-5A7D-4B04-9053-0B31B9553CD2}"/>
              </a:ext>
            </a:extLst>
          </p:cNvPr>
          <p:cNvSpPr>
            <a:spLocks noChangeShapeType="1"/>
          </p:cNvSpPr>
          <p:nvPr userDrawn="1"/>
        </p:nvSpPr>
        <p:spPr bwMode="auto">
          <a:xfrm>
            <a:off x="9136572"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7">
            <a:extLst>
              <a:ext uri="{FF2B5EF4-FFF2-40B4-BE49-F238E27FC236}">
                <a16:creationId xmlns:a16="http://schemas.microsoft.com/office/drawing/2014/main" id="{3FB18F14-A02E-47E6-9BA8-2B3F3CFB8160}"/>
              </a:ext>
            </a:extLst>
          </p:cNvPr>
          <p:cNvSpPr>
            <a:spLocks noChangeShapeType="1"/>
          </p:cNvSpPr>
          <p:nvPr userDrawn="1"/>
        </p:nvSpPr>
        <p:spPr bwMode="auto">
          <a:xfrm>
            <a:off x="1505967" y="2100134"/>
            <a:ext cx="0" cy="3708000"/>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8">
            <a:extLst>
              <a:ext uri="{FF2B5EF4-FFF2-40B4-BE49-F238E27FC236}">
                <a16:creationId xmlns:a16="http://schemas.microsoft.com/office/drawing/2014/main" id="{CAF1BA06-9B8B-4EC2-B029-4256A7C183B4}"/>
              </a:ext>
            </a:extLst>
          </p:cNvPr>
          <p:cNvSpPr>
            <a:spLocks noChangeShapeType="1"/>
          </p:cNvSpPr>
          <p:nvPr userDrawn="1"/>
        </p:nvSpPr>
        <p:spPr bwMode="auto">
          <a:xfrm>
            <a:off x="5565903" y="2100134"/>
            <a:ext cx="0" cy="3708000"/>
          </a:xfrm>
          <a:prstGeom prst="line">
            <a:avLst/>
          </a:prstGeom>
          <a:noFill/>
          <a:ln w="2286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6">
            <a:extLst>
              <a:ext uri="{FF2B5EF4-FFF2-40B4-BE49-F238E27FC236}">
                <a16:creationId xmlns:a16="http://schemas.microsoft.com/office/drawing/2014/main" id="{B31488E8-E411-4AB2-BF2F-4EE25617DCF3}"/>
              </a:ext>
            </a:extLst>
          </p:cNvPr>
          <p:cNvSpPr>
            <a:spLocks noChangeShapeType="1"/>
          </p:cNvSpPr>
          <p:nvPr userDrawn="1"/>
        </p:nvSpPr>
        <p:spPr bwMode="auto">
          <a:xfrm>
            <a:off x="9648636"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7">
            <a:extLst>
              <a:ext uri="{FF2B5EF4-FFF2-40B4-BE49-F238E27FC236}">
                <a16:creationId xmlns:a16="http://schemas.microsoft.com/office/drawing/2014/main" id="{7A5E5F72-C306-4B5E-B73E-9389FADEE86B}"/>
              </a:ext>
            </a:extLst>
          </p:cNvPr>
          <p:cNvSpPr>
            <a:spLocks noChangeShapeType="1"/>
          </p:cNvSpPr>
          <p:nvPr userDrawn="1"/>
        </p:nvSpPr>
        <p:spPr bwMode="auto">
          <a:xfrm>
            <a:off x="10662159" y="2100134"/>
            <a:ext cx="0" cy="3708000"/>
          </a:xfrm>
          <a:prstGeom prst="line">
            <a:avLst/>
          </a:prstGeom>
          <a:noFill/>
          <a:ln w="952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7" name="Picture 6">
            <a:extLst>
              <a:ext uri="{FF2B5EF4-FFF2-40B4-BE49-F238E27FC236}">
                <a16:creationId xmlns:a16="http://schemas.microsoft.com/office/drawing/2014/main" id="{4D995BA4-3D7A-4541-82BF-8BE892BDE8F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686425" y="2093247"/>
            <a:ext cx="3445894" cy="3708000"/>
          </a:xfrm>
          <a:prstGeom prst="rect">
            <a:avLst/>
          </a:prstGeom>
        </p:spPr>
      </p:pic>
    </p:spTree>
    <p:extLst>
      <p:ext uri="{BB962C8B-B14F-4D97-AF65-F5344CB8AC3E}">
        <p14:creationId xmlns:p14="http://schemas.microsoft.com/office/powerpoint/2010/main" val="1634501861"/>
      </p:ext>
    </p:extLst>
  </p:cSld>
  <p:clrMapOvr>
    <a:overrideClrMapping bg1="dk1" tx1="lt1" bg2="dk2" tx2="lt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numbered boxes - Teal">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369565C-DDEB-4520-B3D0-FFEACF1B13CE}"/>
              </a:ext>
            </a:extLst>
          </p:cNvPr>
          <p:cNvSpPr/>
          <p:nvPr userDrawn="1"/>
        </p:nvSpPr>
        <p:spPr>
          <a:xfrm>
            <a:off x="807269" y="1637050"/>
            <a:ext cx="3366000" cy="45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706274C9-AE81-40A4-B260-D79E1A0A7E0E}"/>
              </a:ext>
            </a:extLst>
          </p:cNvPr>
          <p:cNvSpPr/>
          <p:nvPr userDrawn="1"/>
        </p:nvSpPr>
        <p:spPr>
          <a:xfrm>
            <a:off x="8020892" y="1637050"/>
            <a:ext cx="3366000" cy="4528800"/>
          </a:xfrm>
          <a:prstGeom prst="rect">
            <a:avLst/>
          </a:prstGeom>
          <a:solidFill>
            <a:srgbClr val="10D6A6">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77FFB293-588D-4508-BDF2-833AEDEC6247}"/>
              </a:ext>
            </a:extLst>
          </p:cNvPr>
          <p:cNvSpPr/>
          <p:nvPr userDrawn="1"/>
        </p:nvSpPr>
        <p:spPr>
          <a:xfrm>
            <a:off x="4403224" y="1637050"/>
            <a:ext cx="3366000" cy="4528800"/>
          </a:xfrm>
          <a:prstGeom prst="rect">
            <a:avLst/>
          </a:prstGeom>
          <a:solidFill>
            <a:srgbClr val="10D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59E740C0-4BC9-47F2-A694-AC426764FCA4}"/>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Line 11">
            <a:extLst>
              <a:ext uri="{FF2B5EF4-FFF2-40B4-BE49-F238E27FC236}">
                <a16:creationId xmlns:a16="http://schemas.microsoft.com/office/drawing/2014/main" id="{0178230E-C036-450B-A565-2BD568950CAA}"/>
              </a:ext>
            </a:extLst>
          </p:cNvPr>
          <p:cNvSpPr>
            <a:spLocks noChangeShapeType="1"/>
          </p:cNvSpPr>
          <p:nvPr userDrawn="1"/>
        </p:nvSpPr>
        <p:spPr bwMode="auto">
          <a:xfrm>
            <a:off x="1111250" y="1636272"/>
            <a:ext cx="0" cy="999455"/>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Line 11">
            <a:extLst>
              <a:ext uri="{FF2B5EF4-FFF2-40B4-BE49-F238E27FC236}">
                <a16:creationId xmlns:a16="http://schemas.microsoft.com/office/drawing/2014/main" id="{F3D842FF-D637-4FD8-B618-14C4A060928B}"/>
              </a:ext>
            </a:extLst>
          </p:cNvPr>
          <p:cNvSpPr>
            <a:spLocks noChangeShapeType="1"/>
          </p:cNvSpPr>
          <p:nvPr userDrawn="1"/>
        </p:nvSpPr>
        <p:spPr bwMode="auto">
          <a:xfrm>
            <a:off x="4707205"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11">
            <a:extLst>
              <a:ext uri="{FF2B5EF4-FFF2-40B4-BE49-F238E27FC236}">
                <a16:creationId xmlns:a16="http://schemas.microsoft.com/office/drawing/2014/main" id="{236243C3-8F12-421F-984B-83E4082DAE6F}"/>
              </a:ext>
            </a:extLst>
          </p:cNvPr>
          <p:cNvSpPr>
            <a:spLocks noChangeShapeType="1"/>
          </p:cNvSpPr>
          <p:nvPr userDrawn="1"/>
        </p:nvSpPr>
        <p:spPr bwMode="auto">
          <a:xfrm>
            <a:off x="8323708"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Text Placeholder 3">
            <a:extLst>
              <a:ext uri="{FF2B5EF4-FFF2-40B4-BE49-F238E27FC236}">
                <a16:creationId xmlns:a16="http://schemas.microsoft.com/office/drawing/2014/main" id="{918E1F5F-DDD6-4432-9E0C-0CCF0A4D26AC}"/>
              </a:ext>
            </a:extLst>
          </p:cNvPr>
          <p:cNvSpPr>
            <a:spLocks noGrp="1"/>
          </p:cNvSpPr>
          <p:nvPr>
            <p:ph type="body" sz="quarter" idx="32" hasCustomPrompt="1"/>
          </p:nvPr>
        </p:nvSpPr>
        <p:spPr>
          <a:xfrm>
            <a:off x="4898172"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8" name="Text Placeholder 3">
            <a:extLst>
              <a:ext uri="{FF2B5EF4-FFF2-40B4-BE49-F238E27FC236}">
                <a16:creationId xmlns:a16="http://schemas.microsoft.com/office/drawing/2014/main" id="{6820DC3D-0A5E-45D1-9AB7-FB9D69A7A645}"/>
              </a:ext>
            </a:extLst>
          </p:cNvPr>
          <p:cNvSpPr>
            <a:spLocks noGrp="1"/>
          </p:cNvSpPr>
          <p:nvPr>
            <p:ph type="body" sz="quarter" idx="34" hasCustomPrompt="1"/>
          </p:nvPr>
        </p:nvSpPr>
        <p:spPr>
          <a:xfrm>
            <a:off x="8494089"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20" name="Text Placeholder 3">
            <a:extLst>
              <a:ext uri="{FF2B5EF4-FFF2-40B4-BE49-F238E27FC236}">
                <a16:creationId xmlns:a16="http://schemas.microsoft.com/office/drawing/2014/main" id="{47BD1436-ABA5-4D17-81F5-BE177A73C56E}"/>
              </a:ext>
            </a:extLst>
          </p:cNvPr>
          <p:cNvSpPr>
            <a:spLocks noGrp="1"/>
          </p:cNvSpPr>
          <p:nvPr>
            <p:ph type="body" sz="quarter" idx="36" hasCustomPrompt="1"/>
          </p:nvPr>
        </p:nvSpPr>
        <p:spPr>
          <a:xfrm>
            <a:off x="1286292" y="2112438"/>
            <a:ext cx="2647225" cy="718496"/>
          </a:xfrm>
        </p:spPr>
        <p:txBody>
          <a:bodyPr anchor="t" anchorCtr="0"/>
          <a:lstStyle>
            <a:lvl1pPr>
              <a:lnSpc>
                <a:spcPct val="90000"/>
              </a:lnSpc>
              <a:spcBef>
                <a:spcPts val="0"/>
              </a:spcBef>
              <a:defRPr sz="5400">
                <a:solidFill>
                  <a:schemeClr val="bg1"/>
                </a:solidFill>
              </a:defRPr>
            </a:lvl1pPr>
          </a:lstStyle>
          <a:p>
            <a:pPr lvl="0"/>
            <a:r>
              <a:rPr lang="en-US" dirty="0"/>
              <a:t>00</a:t>
            </a:r>
            <a:endParaRPr lang="en-GB" dirty="0"/>
          </a:p>
        </p:txBody>
      </p:sp>
      <p:sp>
        <p:nvSpPr>
          <p:cNvPr id="23" name="Content Placeholder 2">
            <a:extLst>
              <a:ext uri="{FF2B5EF4-FFF2-40B4-BE49-F238E27FC236}">
                <a16:creationId xmlns:a16="http://schemas.microsoft.com/office/drawing/2014/main" id="{6FA65668-224A-B046-9348-FC3696D72F7E}"/>
              </a:ext>
            </a:extLst>
          </p:cNvPr>
          <p:cNvSpPr>
            <a:spLocks noGrp="1"/>
          </p:cNvSpPr>
          <p:nvPr>
            <p:ph idx="1"/>
          </p:nvPr>
        </p:nvSpPr>
        <p:spPr>
          <a:xfrm>
            <a:off x="1111250" y="2830934"/>
            <a:ext cx="2822267" cy="3152423"/>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2">
            <a:extLst>
              <a:ext uri="{FF2B5EF4-FFF2-40B4-BE49-F238E27FC236}">
                <a16:creationId xmlns:a16="http://schemas.microsoft.com/office/drawing/2014/main" id="{B26E5D11-FE87-8843-B6A1-8C5287331AD2}"/>
              </a:ext>
            </a:extLst>
          </p:cNvPr>
          <p:cNvSpPr>
            <a:spLocks noGrp="1"/>
          </p:cNvSpPr>
          <p:nvPr>
            <p:ph idx="37"/>
          </p:nvPr>
        </p:nvSpPr>
        <p:spPr>
          <a:xfrm>
            <a:off x="4707206" y="2830934"/>
            <a:ext cx="2834216" cy="3152423"/>
          </a:xfrm>
        </p:spPr>
        <p:txBody>
          <a:bodyPr/>
          <a:lstStyle>
            <a:lvl1pPr marL="285750" indent="-285750">
              <a:buClr>
                <a:schemeClr val="tx2"/>
              </a:buClr>
              <a:buFont typeface="Arial" panose="020B0604020202020204" pitchFamily="34" charset="0"/>
              <a:buChar char="•"/>
              <a:defRPr>
                <a:solidFill>
                  <a:schemeClr val="tx2"/>
                </a:solidFill>
              </a:defRPr>
            </a:lvl1pPr>
            <a:lvl2pPr marL="285750" indent="-285750">
              <a:buClr>
                <a:schemeClr val="tx2"/>
              </a:buClr>
              <a:buFont typeface="Arial" panose="020B0604020202020204" pitchFamily="34" charset="0"/>
              <a:buChar cha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5" name="Content Placeholder 2">
            <a:extLst>
              <a:ext uri="{FF2B5EF4-FFF2-40B4-BE49-F238E27FC236}">
                <a16:creationId xmlns:a16="http://schemas.microsoft.com/office/drawing/2014/main" id="{B43C9CE0-203A-AC49-BACC-8B061A458AB8}"/>
              </a:ext>
            </a:extLst>
          </p:cNvPr>
          <p:cNvSpPr>
            <a:spLocks noGrp="1"/>
          </p:cNvSpPr>
          <p:nvPr>
            <p:ph idx="38"/>
          </p:nvPr>
        </p:nvSpPr>
        <p:spPr>
          <a:xfrm>
            <a:off x="8323708" y="2830934"/>
            <a:ext cx="2825617" cy="3152423"/>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Footer Placeholder 4">
            <a:extLst>
              <a:ext uri="{FF2B5EF4-FFF2-40B4-BE49-F238E27FC236}">
                <a16:creationId xmlns:a16="http://schemas.microsoft.com/office/drawing/2014/main" id="{7159A2E4-F75B-4E44-8A91-4B8904EC6371}"/>
              </a:ext>
            </a:extLst>
          </p:cNvPr>
          <p:cNvSpPr>
            <a:spLocks noGrp="1"/>
          </p:cNvSpPr>
          <p:nvPr>
            <p:ph type="ftr" sz="quarter" idx="3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08523B1C-CCEB-5F08-6557-A72D8534ECA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9" name="Text Placeholder 2">
            <a:extLst>
              <a:ext uri="{FF2B5EF4-FFF2-40B4-BE49-F238E27FC236}">
                <a16:creationId xmlns:a16="http://schemas.microsoft.com/office/drawing/2014/main" id="{FF334417-2F44-FAB6-E5CB-8B734280385C}"/>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400368840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ree numbered boxes - Purpl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369565C-DDEB-4520-B3D0-FFEACF1B13CE}"/>
              </a:ext>
            </a:extLst>
          </p:cNvPr>
          <p:cNvSpPr/>
          <p:nvPr userDrawn="1"/>
        </p:nvSpPr>
        <p:spPr>
          <a:xfrm>
            <a:off x="807269" y="1637050"/>
            <a:ext cx="3366000" cy="45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706274C9-AE81-40A4-B260-D79E1A0A7E0E}"/>
              </a:ext>
            </a:extLst>
          </p:cNvPr>
          <p:cNvSpPr/>
          <p:nvPr userDrawn="1"/>
        </p:nvSpPr>
        <p:spPr>
          <a:xfrm>
            <a:off x="8020892" y="1637050"/>
            <a:ext cx="3366000" cy="4528800"/>
          </a:xfrm>
          <a:prstGeom prst="rect">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77FFB293-588D-4508-BDF2-833AEDEC6247}"/>
              </a:ext>
            </a:extLst>
          </p:cNvPr>
          <p:cNvSpPr/>
          <p:nvPr userDrawn="1"/>
        </p:nvSpPr>
        <p:spPr>
          <a:xfrm>
            <a:off x="4403224" y="1637050"/>
            <a:ext cx="3366000" cy="4528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59E740C0-4BC9-47F2-A694-AC426764FCA4}"/>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Line 11">
            <a:extLst>
              <a:ext uri="{FF2B5EF4-FFF2-40B4-BE49-F238E27FC236}">
                <a16:creationId xmlns:a16="http://schemas.microsoft.com/office/drawing/2014/main" id="{0178230E-C036-450B-A565-2BD568950CAA}"/>
              </a:ext>
            </a:extLst>
          </p:cNvPr>
          <p:cNvSpPr>
            <a:spLocks noChangeShapeType="1"/>
          </p:cNvSpPr>
          <p:nvPr userDrawn="1"/>
        </p:nvSpPr>
        <p:spPr bwMode="auto">
          <a:xfrm>
            <a:off x="1111250" y="1636272"/>
            <a:ext cx="0" cy="999455"/>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Line 11">
            <a:extLst>
              <a:ext uri="{FF2B5EF4-FFF2-40B4-BE49-F238E27FC236}">
                <a16:creationId xmlns:a16="http://schemas.microsoft.com/office/drawing/2014/main" id="{F3D842FF-D637-4FD8-B618-14C4A060928B}"/>
              </a:ext>
            </a:extLst>
          </p:cNvPr>
          <p:cNvSpPr>
            <a:spLocks noChangeShapeType="1"/>
          </p:cNvSpPr>
          <p:nvPr userDrawn="1"/>
        </p:nvSpPr>
        <p:spPr bwMode="auto">
          <a:xfrm>
            <a:off x="4707205"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11">
            <a:extLst>
              <a:ext uri="{FF2B5EF4-FFF2-40B4-BE49-F238E27FC236}">
                <a16:creationId xmlns:a16="http://schemas.microsoft.com/office/drawing/2014/main" id="{236243C3-8F12-421F-984B-83E4082DAE6F}"/>
              </a:ext>
            </a:extLst>
          </p:cNvPr>
          <p:cNvSpPr>
            <a:spLocks noChangeShapeType="1"/>
          </p:cNvSpPr>
          <p:nvPr userDrawn="1"/>
        </p:nvSpPr>
        <p:spPr bwMode="auto">
          <a:xfrm>
            <a:off x="8323708"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Text Placeholder 3">
            <a:extLst>
              <a:ext uri="{FF2B5EF4-FFF2-40B4-BE49-F238E27FC236}">
                <a16:creationId xmlns:a16="http://schemas.microsoft.com/office/drawing/2014/main" id="{918E1F5F-DDD6-4432-9E0C-0CCF0A4D26AC}"/>
              </a:ext>
            </a:extLst>
          </p:cNvPr>
          <p:cNvSpPr>
            <a:spLocks noGrp="1"/>
          </p:cNvSpPr>
          <p:nvPr>
            <p:ph type="body" sz="quarter" idx="32" hasCustomPrompt="1"/>
          </p:nvPr>
        </p:nvSpPr>
        <p:spPr>
          <a:xfrm>
            <a:off x="4898172"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8" name="Text Placeholder 3">
            <a:extLst>
              <a:ext uri="{FF2B5EF4-FFF2-40B4-BE49-F238E27FC236}">
                <a16:creationId xmlns:a16="http://schemas.microsoft.com/office/drawing/2014/main" id="{6820DC3D-0A5E-45D1-9AB7-FB9D69A7A645}"/>
              </a:ext>
            </a:extLst>
          </p:cNvPr>
          <p:cNvSpPr>
            <a:spLocks noGrp="1"/>
          </p:cNvSpPr>
          <p:nvPr>
            <p:ph type="body" sz="quarter" idx="34" hasCustomPrompt="1"/>
          </p:nvPr>
        </p:nvSpPr>
        <p:spPr>
          <a:xfrm>
            <a:off x="8494089"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20" name="Text Placeholder 3">
            <a:extLst>
              <a:ext uri="{FF2B5EF4-FFF2-40B4-BE49-F238E27FC236}">
                <a16:creationId xmlns:a16="http://schemas.microsoft.com/office/drawing/2014/main" id="{47BD1436-ABA5-4D17-81F5-BE177A73C56E}"/>
              </a:ext>
            </a:extLst>
          </p:cNvPr>
          <p:cNvSpPr>
            <a:spLocks noGrp="1"/>
          </p:cNvSpPr>
          <p:nvPr>
            <p:ph type="body" sz="quarter" idx="36" hasCustomPrompt="1"/>
          </p:nvPr>
        </p:nvSpPr>
        <p:spPr>
          <a:xfrm>
            <a:off x="1286292" y="2112438"/>
            <a:ext cx="2647225" cy="718496"/>
          </a:xfrm>
        </p:spPr>
        <p:txBody>
          <a:bodyPr anchor="t" anchorCtr="0"/>
          <a:lstStyle>
            <a:lvl1pPr>
              <a:lnSpc>
                <a:spcPct val="90000"/>
              </a:lnSpc>
              <a:spcBef>
                <a:spcPts val="0"/>
              </a:spcBef>
              <a:defRPr sz="5400">
                <a:solidFill>
                  <a:schemeClr val="bg1"/>
                </a:solidFill>
              </a:defRPr>
            </a:lvl1pPr>
          </a:lstStyle>
          <a:p>
            <a:pPr lvl="0"/>
            <a:r>
              <a:rPr lang="en-US" dirty="0"/>
              <a:t>00</a:t>
            </a:r>
            <a:endParaRPr lang="en-GB" dirty="0"/>
          </a:p>
        </p:txBody>
      </p:sp>
      <p:sp>
        <p:nvSpPr>
          <p:cNvPr id="23" name="Content Placeholder 2">
            <a:extLst>
              <a:ext uri="{FF2B5EF4-FFF2-40B4-BE49-F238E27FC236}">
                <a16:creationId xmlns:a16="http://schemas.microsoft.com/office/drawing/2014/main" id="{6FA65668-224A-B046-9348-FC3696D72F7E}"/>
              </a:ext>
            </a:extLst>
          </p:cNvPr>
          <p:cNvSpPr>
            <a:spLocks noGrp="1"/>
          </p:cNvSpPr>
          <p:nvPr>
            <p:ph idx="1"/>
          </p:nvPr>
        </p:nvSpPr>
        <p:spPr>
          <a:xfrm>
            <a:off x="1111250" y="2830934"/>
            <a:ext cx="2822267" cy="3152423"/>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2">
            <a:extLst>
              <a:ext uri="{FF2B5EF4-FFF2-40B4-BE49-F238E27FC236}">
                <a16:creationId xmlns:a16="http://schemas.microsoft.com/office/drawing/2014/main" id="{B26E5D11-FE87-8843-B6A1-8C5287331AD2}"/>
              </a:ext>
            </a:extLst>
          </p:cNvPr>
          <p:cNvSpPr>
            <a:spLocks noGrp="1"/>
          </p:cNvSpPr>
          <p:nvPr>
            <p:ph idx="37"/>
          </p:nvPr>
        </p:nvSpPr>
        <p:spPr>
          <a:xfrm>
            <a:off x="4707206" y="2830934"/>
            <a:ext cx="2834216" cy="3152423"/>
          </a:xfrm>
        </p:spPr>
        <p:txBody>
          <a:bodyPr/>
          <a:lstStyle>
            <a:lvl1pPr marL="285750" indent="-285750">
              <a:buClr>
                <a:schemeClr val="tx2"/>
              </a:buClr>
              <a:buFont typeface="Arial" panose="020B0604020202020204" pitchFamily="34" charset="0"/>
              <a:buChar char="•"/>
              <a:defRPr>
                <a:solidFill>
                  <a:schemeClr val="tx2"/>
                </a:solidFill>
              </a:defRPr>
            </a:lvl1pPr>
            <a:lvl2pPr marL="285750" indent="-285750">
              <a:buClr>
                <a:schemeClr val="tx2"/>
              </a:buClr>
              <a:buFont typeface="Arial" panose="020B0604020202020204" pitchFamily="34" charset="0"/>
              <a:buChar cha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5" name="Content Placeholder 2">
            <a:extLst>
              <a:ext uri="{FF2B5EF4-FFF2-40B4-BE49-F238E27FC236}">
                <a16:creationId xmlns:a16="http://schemas.microsoft.com/office/drawing/2014/main" id="{B43C9CE0-203A-AC49-BACC-8B061A458AB8}"/>
              </a:ext>
            </a:extLst>
          </p:cNvPr>
          <p:cNvSpPr>
            <a:spLocks noGrp="1"/>
          </p:cNvSpPr>
          <p:nvPr>
            <p:ph idx="38"/>
          </p:nvPr>
        </p:nvSpPr>
        <p:spPr>
          <a:xfrm>
            <a:off x="8323708" y="2830934"/>
            <a:ext cx="2825617" cy="3152423"/>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Footer Placeholder 4">
            <a:extLst>
              <a:ext uri="{FF2B5EF4-FFF2-40B4-BE49-F238E27FC236}">
                <a16:creationId xmlns:a16="http://schemas.microsoft.com/office/drawing/2014/main" id="{7159A2E4-F75B-4E44-8A91-4B8904EC6371}"/>
              </a:ext>
            </a:extLst>
          </p:cNvPr>
          <p:cNvSpPr>
            <a:spLocks noGrp="1"/>
          </p:cNvSpPr>
          <p:nvPr>
            <p:ph type="ftr" sz="quarter" idx="3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08523B1C-CCEB-5F08-6557-A72D8534ECA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9" name="Text Placeholder 2">
            <a:extLst>
              <a:ext uri="{FF2B5EF4-FFF2-40B4-BE49-F238E27FC236}">
                <a16:creationId xmlns:a16="http://schemas.microsoft.com/office/drawing/2014/main" id="{FF334417-2F44-FAB6-E5CB-8B734280385C}"/>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33009373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hree numbered boxes - Coral">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369565C-DDEB-4520-B3D0-FFEACF1B13CE}"/>
              </a:ext>
            </a:extLst>
          </p:cNvPr>
          <p:cNvSpPr/>
          <p:nvPr userDrawn="1"/>
        </p:nvSpPr>
        <p:spPr>
          <a:xfrm>
            <a:off x="807269" y="1637050"/>
            <a:ext cx="3366000" cy="45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706274C9-AE81-40A4-B260-D79E1A0A7E0E}"/>
              </a:ext>
            </a:extLst>
          </p:cNvPr>
          <p:cNvSpPr/>
          <p:nvPr userDrawn="1"/>
        </p:nvSpPr>
        <p:spPr>
          <a:xfrm>
            <a:off x="8020892" y="1637050"/>
            <a:ext cx="3366000" cy="4528800"/>
          </a:xfrm>
          <a:prstGeom prst="rect">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77FFB293-588D-4508-BDF2-833AEDEC6247}"/>
              </a:ext>
            </a:extLst>
          </p:cNvPr>
          <p:cNvSpPr/>
          <p:nvPr userDrawn="1"/>
        </p:nvSpPr>
        <p:spPr>
          <a:xfrm>
            <a:off x="4403224" y="1637050"/>
            <a:ext cx="3366000" cy="45288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59E740C0-4BC9-47F2-A694-AC426764FCA4}"/>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Line 11">
            <a:extLst>
              <a:ext uri="{FF2B5EF4-FFF2-40B4-BE49-F238E27FC236}">
                <a16:creationId xmlns:a16="http://schemas.microsoft.com/office/drawing/2014/main" id="{0178230E-C036-450B-A565-2BD568950CAA}"/>
              </a:ext>
            </a:extLst>
          </p:cNvPr>
          <p:cNvSpPr>
            <a:spLocks noChangeShapeType="1"/>
          </p:cNvSpPr>
          <p:nvPr userDrawn="1"/>
        </p:nvSpPr>
        <p:spPr bwMode="auto">
          <a:xfrm>
            <a:off x="1111250" y="1636272"/>
            <a:ext cx="0" cy="999455"/>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Line 11">
            <a:extLst>
              <a:ext uri="{FF2B5EF4-FFF2-40B4-BE49-F238E27FC236}">
                <a16:creationId xmlns:a16="http://schemas.microsoft.com/office/drawing/2014/main" id="{F3D842FF-D637-4FD8-B618-14C4A060928B}"/>
              </a:ext>
            </a:extLst>
          </p:cNvPr>
          <p:cNvSpPr>
            <a:spLocks noChangeShapeType="1"/>
          </p:cNvSpPr>
          <p:nvPr userDrawn="1"/>
        </p:nvSpPr>
        <p:spPr bwMode="auto">
          <a:xfrm>
            <a:off x="4707205"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11">
            <a:extLst>
              <a:ext uri="{FF2B5EF4-FFF2-40B4-BE49-F238E27FC236}">
                <a16:creationId xmlns:a16="http://schemas.microsoft.com/office/drawing/2014/main" id="{236243C3-8F12-421F-984B-83E4082DAE6F}"/>
              </a:ext>
            </a:extLst>
          </p:cNvPr>
          <p:cNvSpPr>
            <a:spLocks noChangeShapeType="1"/>
          </p:cNvSpPr>
          <p:nvPr userDrawn="1"/>
        </p:nvSpPr>
        <p:spPr bwMode="auto">
          <a:xfrm>
            <a:off x="8323708"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Text Placeholder 3">
            <a:extLst>
              <a:ext uri="{FF2B5EF4-FFF2-40B4-BE49-F238E27FC236}">
                <a16:creationId xmlns:a16="http://schemas.microsoft.com/office/drawing/2014/main" id="{918E1F5F-DDD6-4432-9E0C-0CCF0A4D26AC}"/>
              </a:ext>
            </a:extLst>
          </p:cNvPr>
          <p:cNvSpPr>
            <a:spLocks noGrp="1"/>
          </p:cNvSpPr>
          <p:nvPr>
            <p:ph type="body" sz="quarter" idx="32" hasCustomPrompt="1"/>
          </p:nvPr>
        </p:nvSpPr>
        <p:spPr>
          <a:xfrm>
            <a:off x="4898172"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8" name="Text Placeholder 3">
            <a:extLst>
              <a:ext uri="{FF2B5EF4-FFF2-40B4-BE49-F238E27FC236}">
                <a16:creationId xmlns:a16="http://schemas.microsoft.com/office/drawing/2014/main" id="{6820DC3D-0A5E-45D1-9AB7-FB9D69A7A645}"/>
              </a:ext>
            </a:extLst>
          </p:cNvPr>
          <p:cNvSpPr>
            <a:spLocks noGrp="1"/>
          </p:cNvSpPr>
          <p:nvPr>
            <p:ph type="body" sz="quarter" idx="34" hasCustomPrompt="1"/>
          </p:nvPr>
        </p:nvSpPr>
        <p:spPr>
          <a:xfrm>
            <a:off x="8494089"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20" name="Text Placeholder 3">
            <a:extLst>
              <a:ext uri="{FF2B5EF4-FFF2-40B4-BE49-F238E27FC236}">
                <a16:creationId xmlns:a16="http://schemas.microsoft.com/office/drawing/2014/main" id="{47BD1436-ABA5-4D17-81F5-BE177A73C56E}"/>
              </a:ext>
            </a:extLst>
          </p:cNvPr>
          <p:cNvSpPr>
            <a:spLocks noGrp="1"/>
          </p:cNvSpPr>
          <p:nvPr>
            <p:ph type="body" sz="quarter" idx="36" hasCustomPrompt="1"/>
          </p:nvPr>
        </p:nvSpPr>
        <p:spPr>
          <a:xfrm>
            <a:off x="1286292" y="2112438"/>
            <a:ext cx="2647225" cy="718496"/>
          </a:xfrm>
        </p:spPr>
        <p:txBody>
          <a:bodyPr anchor="t" anchorCtr="0"/>
          <a:lstStyle>
            <a:lvl1pPr>
              <a:lnSpc>
                <a:spcPct val="90000"/>
              </a:lnSpc>
              <a:spcBef>
                <a:spcPts val="0"/>
              </a:spcBef>
              <a:defRPr sz="5400">
                <a:solidFill>
                  <a:schemeClr val="bg1"/>
                </a:solidFill>
              </a:defRPr>
            </a:lvl1pPr>
          </a:lstStyle>
          <a:p>
            <a:pPr lvl="0"/>
            <a:r>
              <a:rPr lang="en-US" dirty="0"/>
              <a:t>00</a:t>
            </a:r>
            <a:endParaRPr lang="en-GB" dirty="0"/>
          </a:p>
        </p:txBody>
      </p:sp>
      <p:sp>
        <p:nvSpPr>
          <p:cNvPr id="23" name="Content Placeholder 2">
            <a:extLst>
              <a:ext uri="{FF2B5EF4-FFF2-40B4-BE49-F238E27FC236}">
                <a16:creationId xmlns:a16="http://schemas.microsoft.com/office/drawing/2014/main" id="{6FA65668-224A-B046-9348-FC3696D72F7E}"/>
              </a:ext>
            </a:extLst>
          </p:cNvPr>
          <p:cNvSpPr>
            <a:spLocks noGrp="1"/>
          </p:cNvSpPr>
          <p:nvPr>
            <p:ph idx="1"/>
          </p:nvPr>
        </p:nvSpPr>
        <p:spPr>
          <a:xfrm>
            <a:off x="1111250" y="2830934"/>
            <a:ext cx="2822267" cy="3152423"/>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2">
            <a:extLst>
              <a:ext uri="{FF2B5EF4-FFF2-40B4-BE49-F238E27FC236}">
                <a16:creationId xmlns:a16="http://schemas.microsoft.com/office/drawing/2014/main" id="{B26E5D11-FE87-8843-B6A1-8C5287331AD2}"/>
              </a:ext>
            </a:extLst>
          </p:cNvPr>
          <p:cNvSpPr>
            <a:spLocks noGrp="1"/>
          </p:cNvSpPr>
          <p:nvPr>
            <p:ph idx="37"/>
          </p:nvPr>
        </p:nvSpPr>
        <p:spPr>
          <a:xfrm>
            <a:off x="4707206" y="2830934"/>
            <a:ext cx="2834216" cy="3152423"/>
          </a:xfrm>
        </p:spPr>
        <p:txBody>
          <a:bodyPr/>
          <a:lstStyle>
            <a:lvl1pPr marL="285750" indent="-285750">
              <a:buClr>
                <a:schemeClr val="tx2"/>
              </a:buClr>
              <a:buFont typeface="Arial" panose="020B0604020202020204" pitchFamily="34" charset="0"/>
              <a:buChar char="•"/>
              <a:defRPr>
                <a:solidFill>
                  <a:schemeClr val="tx2"/>
                </a:solidFill>
              </a:defRPr>
            </a:lvl1pPr>
            <a:lvl2pPr marL="285750" indent="-285750">
              <a:buClr>
                <a:schemeClr val="tx2"/>
              </a:buClr>
              <a:buFont typeface="Arial" panose="020B0604020202020204" pitchFamily="34" charset="0"/>
              <a:buChar cha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5" name="Content Placeholder 2">
            <a:extLst>
              <a:ext uri="{FF2B5EF4-FFF2-40B4-BE49-F238E27FC236}">
                <a16:creationId xmlns:a16="http://schemas.microsoft.com/office/drawing/2014/main" id="{B43C9CE0-203A-AC49-BACC-8B061A458AB8}"/>
              </a:ext>
            </a:extLst>
          </p:cNvPr>
          <p:cNvSpPr>
            <a:spLocks noGrp="1"/>
          </p:cNvSpPr>
          <p:nvPr>
            <p:ph idx="38"/>
          </p:nvPr>
        </p:nvSpPr>
        <p:spPr>
          <a:xfrm>
            <a:off x="8323708" y="2830934"/>
            <a:ext cx="2825617" cy="3152423"/>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Footer Placeholder 4">
            <a:extLst>
              <a:ext uri="{FF2B5EF4-FFF2-40B4-BE49-F238E27FC236}">
                <a16:creationId xmlns:a16="http://schemas.microsoft.com/office/drawing/2014/main" id="{7159A2E4-F75B-4E44-8A91-4B8904EC6371}"/>
              </a:ext>
            </a:extLst>
          </p:cNvPr>
          <p:cNvSpPr>
            <a:spLocks noGrp="1"/>
          </p:cNvSpPr>
          <p:nvPr>
            <p:ph type="ftr" sz="quarter" idx="3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08523B1C-CCEB-5F08-6557-A72D8534ECA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9" name="Text Placeholder 2">
            <a:extLst>
              <a:ext uri="{FF2B5EF4-FFF2-40B4-BE49-F238E27FC236}">
                <a16:creationId xmlns:a16="http://schemas.microsoft.com/office/drawing/2014/main" id="{FF334417-2F44-FAB6-E5CB-8B734280385C}"/>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334886072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hree numbered boxes - Lim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369565C-DDEB-4520-B3D0-FFEACF1B13CE}"/>
              </a:ext>
            </a:extLst>
          </p:cNvPr>
          <p:cNvSpPr/>
          <p:nvPr userDrawn="1"/>
        </p:nvSpPr>
        <p:spPr>
          <a:xfrm>
            <a:off x="807269" y="1637050"/>
            <a:ext cx="3366000" cy="45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706274C9-AE81-40A4-B260-D79E1A0A7E0E}"/>
              </a:ext>
            </a:extLst>
          </p:cNvPr>
          <p:cNvSpPr/>
          <p:nvPr userDrawn="1"/>
        </p:nvSpPr>
        <p:spPr>
          <a:xfrm>
            <a:off x="8020892" y="1637050"/>
            <a:ext cx="3366000" cy="4528800"/>
          </a:xfrm>
          <a:prstGeom prst="rect">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77FFB293-588D-4508-BDF2-833AEDEC6247}"/>
              </a:ext>
            </a:extLst>
          </p:cNvPr>
          <p:cNvSpPr/>
          <p:nvPr userDrawn="1"/>
        </p:nvSpPr>
        <p:spPr>
          <a:xfrm>
            <a:off x="4403224" y="1637050"/>
            <a:ext cx="3366000" cy="4528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59E740C0-4BC9-47F2-A694-AC426764FCA4}"/>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Line 11">
            <a:extLst>
              <a:ext uri="{FF2B5EF4-FFF2-40B4-BE49-F238E27FC236}">
                <a16:creationId xmlns:a16="http://schemas.microsoft.com/office/drawing/2014/main" id="{0178230E-C036-450B-A565-2BD568950CAA}"/>
              </a:ext>
            </a:extLst>
          </p:cNvPr>
          <p:cNvSpPr>
            <a:spLocks noChangeShapeType="1"/>
          </p:cNvSpPr>
          <p:nvPr userDrawn="1"/>
        </p:nvSpPr>
        <p:spPr bwMode="auto">
          <a:xfrm>
            <a:off x="1111250" y="1636272"/>
            <a:ext cx="0" cy="999455"/>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Line 11">
            <a:extLst>
              <a:ext uri="{FF2B5EF4-FFF2-40B4-BE49-F238E27FC236}">
                <a16:creationId xmlns:a16="http://schemas.microsoft.com/office/drawing/2014/main" id="{F3D842FF-D637-4FD8-B618-14C4A060928B}"/>
              </a:ext>
            </a:extLst>
          </p:cNvPr>
          <p:cNvSpPr>
            <a:spLocks noChangeShapeType="1"/>
          </p:cNvSpPr>
          <p:nvPr userDrawn="1"/>
        </p:nvSpPr>
        <p:spPr bwMode="auto">
          <a:xfrm>
            <a:off x="4707205"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11">
            <a:extLst>
              <a:ext uri="{FF2B5EF4-FFF2-40B4-BE49-F238E27FC236}">
                <a16:creationId xmlns:a16="http://schemas.microsoft.com/office/drawing/2014/main" id="{236243C3-8F12-421F-984B-83E4082DAE6F}"/>
              </a:ext>
            </a:extLst>
          </p:cNvPr>
          <p:cNvSpPr>
            <a:spLocks noChangeShapeType="1"/>
          </p:cNvSpPr>
          <p:nvPr userDrawn="1"/>
        </p:nvSpPr>
        <p:spPr bwMode="auto">
          <a:xfrm>
            <a:off x="8323708" y="1636272"/>
            <a:ext cx="0" cy="999455"/>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Text Placeholder 3">
            <a:extLst>
              <a:ext uri="{FF2B5EF4-FFF2-40B4-BE49-F238E27FC236}">
                <a16:creationId xmlns:a16="http://schemas.microsoft.com/office/drawing/2014/main" id="{918E1F5F-DDD6-4432-9E0C-0CCF0A4D26AC}"/>
              </a:ext>
            </a:extLst>
          </p:cNvPr>
          <p:cNvSpPr>
            <a:spLocks noGrp="1"/>
          </p:cNvSpPr>
          <p:nvPr>
            <p:ph type="body" sz="quarter" idx="32" hasCustomPrompt="1"/>
          </p:nvPr>
        </p:nvSpPr>
        <p:spPr>
          <a:xfrm>
            <a:off x="4898172"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18" name="Text Placeholder 3">
            <a:extLst>
              <a:ext uri="{FF2B5EF4-FFF2-40B4-BE49-F238E27FC236}">
                <a16:creationId xmlns:a16="http://schemas.microsoft.com/office/drawing/2014/main" id="{6820DC3D-0A5E-45D1-9AB7-FB9D69A7A645}"/>
              </a:ext>
            </a:extLst>
          </p:cNvPr>
          <p:cNvSpPr>
            <a:spLocks noGrp="1"/>
          </p:cNvSpPr>
          <p:nvPr>
            <p:ph type="body" sz="quarter" idx="34" hasCustomPrompt="1"/>
          </p:nvPr>
        </p:nvSpPr>
        <p:spPr>
          <a:xfrm>
            <a:off x="8494089" y="2112438"/>
            <a:ext cx="2647225" cy="718496"/>
          </a:xfrm>
        </p:spPr>
        <p:txBody>
          <a:bodyPr anchor="t" anchorCtr="0"/>
          <a:lstStyle>
            <a:lvl1pPr>
              <a:lnSpc>
                <a:spcPct val="90000"/>
              </a:lnSpc>
              <a:spcBef>
                <a:spcPts val="0"/>
              </a:spcBef>
              <a:defRPr sz="5400">
                <a:solidFill>
                  <a:schemeClr val="tx2"/>
                </a:solidFill>
              </a:defRPr>
            </a:lvl1pPr>
          </a:lstStyle>
          <a:p>
            <a:pPr lvl="0"/>
            <a:r>
              <a:rPr lang="en-US" dirty="0"/>
              <a:t>00</a:t>
            </a:r>
            <a:endParaRPr lang="en-GB" dirty="0"/>
          </a:p>
        </p:txBody>
      </p:sp>
      <p:sp>
        <p:nvSpPr>
          <p:cNvPr id="20" name="Text Placeholder 3">
            <a:extLst>
              <a:ext uri="{FF2B5EF4-FFF2-40B4-BE49-F238E27FC236}">
                <a16:creationId xmlns:a16="http://schemas.microsoft.com/office/drawing/2014/main" id="{47BD1436-ABA5-4D17-81F5-BE177A73C56E}"/>
              </a:ext>
            </a:extLst>
          </p:cNvPr>
          <p:cNvSpPr>
            <a:spLocks noGrp="1"/>
          </p:cNvSpPr>
          <p:nvPr>
            <p:ph type="body" sz="quarter" idx="36" hasCustomPrompt="1"/>
          </p:nvPr>
        </p:nvSpPr>
        <p:spPr>
          <a:xfrm>
            <a:off x="1286292" y="2112438"/>
            <a:ext cx="2647225" cy="718496"/>
          </a:xfrm>
        </p:spPr>
        <p:txBody>
          <a:bodyPr anchor="t" anchorCtr="0"/>
          <a:lstStyle>
            <a:lvl1pPr>
              <a:lnSpc>
                <a:spcPct val="90000"/>
              </a:lnSpc>
              <a:spcBef>
                <a:spcPts val="0"/>
              </a:spcBef>
              <a:defRPr sz="5400">
                <a:solidFill>
                  <a:schemeClr val="bg1"/>
                </a:solidFill>
              </a:defRPr>
            </a:lvl1pPr>
          </a:lstStyle>
          <a:p>
            <a:pPr lvl="0"/>
            <a:r>
              <a:rPr lang="en-US" dirty="0"/>
              <a:t>00</a:t>
            </a:r>
            <a:endParaRPr lang="en-GB" dirty="0"/>
          </a:p>
        </p:txBody>
      </p:sp>
      <p:sp>
        <p:nvSpPr>
          <p:cNvPr id="23" name="Content Placeholder 2">
            <a:extLst>
              <a:ext uri="{FF2B5EF4-FFF2-40B4-BE49-F238E27FC236}">
                <a16:creationId xmlns:a16="http://schemas.microsoft.com/office/drawing/2014/main" id="{6FA65668-224A-B046-9348-FC3696D72F7E}"/>
              </a:ext>
            </a:extLst>
          </p:cNvPr>
          <p:cNvSpPr>
            <a:spLocks noGrp="1"/>
          </p:cNvSpPr>
          <p:nvPr>
            <p:ph idx="1"/>
          </p:nvPr>
        </p:nvSpPr>
        <p:spPr>
          <a:xfrm>
            <a:off x="1111250" y="2830934"/>
            <a:ext cx="2822267" cy="3152423"/>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2">
            <a:extLst>
              <a:ext uri="{FF2B5EF4-FFF2-40B4-BE49-F238E27FC236}">
                <a16:creationId xmlns:a16="http://schemas.microsoft.com/office/drawing/2014/main" id="{B26E5D11-FE87-8843-B6A1-8C5287331AD2}"/>
              </a:ext>
            </a:extLst>
          </p:cNvPr>
          <p:cNvSpPr>
            <a:spLocks noGrp="1"/>
          </p:cNvSpPr>
          <p:nvPr>
            <p:ph idx="37"/>
          </p:nvPr>
        </p:nvSpPr>
        <p:spPr>
          <a:xfrm>
            <a:off x="4707206" y="2830934"/>
            <a:ext cx="2834216" cy="3152423"/>
          </a:xfrm>
        </p:spPr>
        <p:txBody>
          <a:bodyPr/>
          <a:lstStyle>
            <a:lvl1pPr marL="285750" indent="-285750">
              <a:buClr>
                <a:schemeClr val="tx2"/>
              </a:buClr>
              <a:buFont typeface="Arial" panose="020B0604020202020204" pitchFamily="34" charset="0"/>
              <a:buChar char="•"/>
              <a:defRPr>
                <a:solidFill>
                  <a:schemeClr val="tx2"/>
                </a:solidFill>
              </a:defRPr>
            </a:lvl1pPr>
            <a:lvl2pPr marL="285750" indent="-285750">
              <a:buClr>
                <a:schemeClr val="tx2"/>
              </a:buClr>
              <a:buFont typeface="Arial" panose="020B0604020202020204" pitchFamily="34" charset="0"/>
              <a:buChar cha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5" name="Content Placeholder 2">
            <a:extLst>
              <a:ext uri="{FF2B5EF4-FFF2-40B4-BE49-F238E27FC236}">
                <a16:creationId xmlns:a16="http://schemas.microsoft.com/office/drawing/2014/main" id="{B43C9CE0-203A-AC49-BACC-8B061A458AB8}"/>
              </a:ext>
            </a:extLst>
          </p:cNvPr>
          <p:cNvSpPr>
            <a:spLocks noGrp="1"/>
          </p:cNvSpPr>
          <p:nvPr>
            <p:ph idx="38"/>
          </p:nvPr>
        </p:nvSpPr>
        <p:spPr>
          <a:xfrm>
            <a:off x="8323708" y="2830934"/>
            <a:ext cx="2825617" cy="3152423"/>
          </a:xfrm>
        </p:spPr>
        <p:txBody>
          <a:bodyPr/>
          <a:lstStyle>
            <a:lvl1pPr>
              <a:buClr>
                <a:schemeClr val="tx2"/>
              </a:buClr>
              <a:defRPr>
                <a:solidFill>
                  <a:schemeClr val="tx1"/>
                </a:solidFill>
              </a:defRPr>
            </a:lvl1pPr>
            <a:lvl2pPr>
              <a:buClr>
                <a:schemeClr val="tx2"/>
              </a:buClr>
              <a:defRPr>
                <a:solidFill>
                  <a:schemeClr val="tx1"/>
                </a:solidFill>
              </a:defRPr>
            </a:lvl2pPr>
            <a:lvl3pPr>
              <a:buClr>
                <a:schemeClr val="tx2"/>
              </a:buClr>
              <a:defRPr>
                <a:solidFill>
                  <a:schemeClr val="tx1"/>
                </a:solidFill>
              </a:defRPr>
            </a:lvl3pPr>
            <a:lvl4pPr>
              <a:buClr>
                <a:schemeClr val="tx2"/>
              </a:buClr>
              <a:defRPr>
                <a:solidFill>
                  <a:schemeClr val="tx1"/>
                </a:solidFill>
              </a:defRPr>
            </a:lvl4pPr>
            <a:lvl5pPr>
              <a:buClr>
                <a:schemeClr val="tx2"/>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Footer Placeholder 4">
            <a:extLst>
              <a:ext uri="{FF2B5EF4-FFF2-40B4-BE49-F238E27FC236}">
                <a16:creationId xmlns:a16="http://schemas.microsoft.com/office/drawing/2014/main" id="{7159A2E4-F75B-4E44-8A91-4B8904EC6371}"/>
              </a:ext>
            </a:extLst>
          </p:cNvPr>
          <p:cNvSpPr>
            <a:spLocks noGrp="1"/>
          </p:cNvSpPr>
          <p:nvPr>
            <p:ph type="ftr" sz="quarter" idx="3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08523B1C-CCEB-5F08-6557-A72D8534ECA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9" name="Text Placeholder 2">
            <a:extLst>
              <a:ext uri="{FF2B5EF4-FFF2-40B4-BE49-F238E27FC236}">
                <a16:creationId xmlns:a16="http://schemas.microsoft.com/office/drawing/2014/main" id="{FF334417-2F44-FAB6-E5CB-8B734280385C}"/>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385340689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ix columns - Lim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AFB82A08-B159-4576-9810-E7A52971DA44}"/>
              </a:ext>
            </a:extLst>
          </p:cNvPr>
          <p:cNvSpPr/>
          <p:nvPr userDrawn="1"/>
        </p:nvSpPr>
        <p:spPr>
          <a:xfrm>
            <a:off x="804863"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4C88F20E-C3C6-4900-94DF-5DEE36C5D81C}"/>
              </a:ext>
            </a:extLst>
          </p:cNvPr>
          <p:cNvSpPr/>
          <p:nvPr userDrawn="1"/>
        </p:nvSpPr>
        <p:spPr>
          <a:xfrm>
            <a:off x="2966624" y="1628775"/>
            <a:ext cx="1942356" cy="45370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771D4BB4-78C7-419A-8E46-12AA9FF393EB}"/>
              </a:ext>
            </a:extLst>
          </p:cNvPr>
          <p:cNvSpPr/>
          <p:nvPr userDrawn="1"/>
        </p:nvSpPr>
        <p:spPr>
          <a:xfrm>
            <a:off x="5128385"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3129531C-A018-4933-B636-99D770FA7AF2}"/>
              </a:ext>
            </a:extLst>
          </p:cNvPr>
          <p:cNvSpPr/>
          <p:nvPr userDrawn="1"/>
        </p:nvSpPr>
        <p:spPr>
          <a:xfrm>
            <a:off x="7290146" y="1628775"/>
            <a:ext cx="1942356" cy="45370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C6F59287-3CD8-4AC7-8C61-4F67FB2F61D4}"/>
              </a:ext>
            </a:extLst>
          </p:cNvPr>
          <p:cNvSpPr/>
          <p:nvPr userDrawn="1"/>
        </p:nvSpPr>
        <p:spPr>
          <a:xfrm>
            <a:off x="9451906"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 Placeholder 2">
            <a:extLst>
              <a:ext uri="{FF2B5EF4-FFF2-40B4-BE49-F238E27FC236}">
                <a16:creationId xmlns:a16="http://schemas.microsoft.com/office/drawing/2014/main" id="{F07605E1-4DD9-4DE0-AC3E-FB02BD73992B}"/>
              </a:ext>
            </a:extLst>
          </p:cNvPr>
          <p:cNvSpPr>
            <a:spLocks noGrp="1"/>
          </p:cNvSpPr>
          <p:nvPr>
            <p:ph type="body" sz="quarter" idx="50"/>
          </p:nvPr>
        </p:nvSpPr>
        <p:spPr>
          <a:xfrm>
            <a:off x="9640084"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26" name="Text Placeholder 2">
            <a:extLst>
              <a:ext uri="{FF2B5EF4-FFF2-40B4-BE49-F238E27FC236}">
                <a16:creationId xmlns:a16="http://schemas.microsoft.com/office/drawing/2014/main" id="{DE0CC639-EEBB-49BB-97E8-9D644811ED75}"/>
              </a:ext>
            </a:extLst>
          </p:cNvPr>
          <p:cNvSpPr>
            <a:spLocks noGrp="1"/>
          </p:cNvSpPr>
          <p:nvPr>
            <p:ph type="body" sz="quarter" idx="51"/>
          </p:nvPr>
        </p:nvSpPr>
        <p:spPr>
          <a:xfrm>
            <a:off x="9640084"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7" name="Text Placeholder 2">
            <a:extLst>
              <a:ext uri="{FF2B5EF4-FFF2-40B4-BE49-F238E27FC236}">
                <a16:creationId xmlns:a16="http://schemas.microsoft.com/office/drawing/2014/main" id="{296E9DB8-A89A-4F46-9469-0AC0FB57065A}"/>
              </a:ext>
            </a:extLst>
          </p:cNvPr>
          <p:cNvSpPr>
            <a:spLocks noGrp="1"/>
          </p:cNvSpPr>
          <p:nvPr>
            <p:ph type="body" sz="quarter" idx="52"/>
          </p:nvPr>
        </p:nvSpPr>
        <p:spPr>
          <a:xfrm>
            <a:off x="7478324"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28" name="Text Placeholder 2">
            <a:extLst>
              <a:ext uri="{FF2B5EF4-FFF2-40B4-BE49-F238E27FC236}">
                <a16:creationId xmlns:a16="http://schemas.microsoft.com/office/drawing/2014/main" id="{CB892CC2-50D8-42C7-BD25-F098A87920E9}"/>
              </a:ext>
            </a:extLst>
          </p:cNvPr>
          <p:cNvSpPr>
            <a:spLocks noGrp="1"/>
          </p:cNvSpPr>
          <p:nvPr>
            <p:ph type="body" sz="quarter" idx="53"/>
          </p:nvPr>
        </p:nvSpPr>
        <p:spPr>
          <a:xfrm>
            <a:off x="7478324"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29" name="Text Placeholder 2">
            <a:extLst>
              <a:ext uri="{FF2B5EF4-FFF2-40B4-BE49-F238E27FC236}">
                <a16:creationId xmlns:a16="http://schemas.microsoft.com/office/drawing/2014/main" id="{FBE564D7-5335-41D7-988D-ABE4F6744DEC}"/>
              </a:ext>
            </a:extLst>
          </p:cNvPr>
          <p:cNvSpPr>
            <a:spLocks noGrp="1"/>
          </p:cNvSpPr>
          <p:nvPr>
            <p:ph type="body" sz="quarter" idx="54"/>
          </p:nvPr>
        </p:nvSpPr>
        <p:spPr>
          <a:xfrm>
            <a:off x="5316563"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0" name="Text Placeholder 2">
            <a:extLst>
              <a:ext uri="{FF2B5EF4-FFF2-40B4-BE49-F238E27FC236}">
                <a16:creationId xmlns:a16="http://schemas.microsoft.com/office/drawing/2014/main" id="{4C86FF01-BF9A-4E58-9F7F-73A8D265D7A7}"/>
              </a:ext>
            </a:extLst>
          </p:cNvPr>
          <p:cNvSpPr>
            <a:spLocks noGrp="1"/>
          </p:cNvSpPr>
          <p:nvPr>
            <p:ph type="body" sz="quarter" idx="55"/>
          </p:nvPr>
        </p:nvSpPr>
        <p:spPr>
          <a:xfrm>
            <a:off x="5316563"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31" name="Text Placeholder 2">
            <a:extLst>
              <a:ext uri="{FF2B5EF4-FFF2-40B4-BE49-F238E27FC236}">
                <a16:creationId xmlns:a16="http://schemas.microsoft.com/office/drawing/2014/main" id="{C5788D25-5688-48CF-833E-713DF3484CD1}"/>
              </a:ext>
            </a:extLst>
          </p:cNvPr>
          <p:cNvSpPr>
            <a:spLocks noGrp="1"/>
          </p:cNvSpPr>
          <p:nvPr>
            <p:ph type="body" sz="quarter" idx="56"/>
          </p:nvPr>
        </p:nvSpPr>
        <p:spPr>
          <a:xfrm>
            <a:off x="3154802"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32" name="Text Placeholder 2">
            <a:extLst>
              <a:ext uri="{FF2B5EF4-FFF2-40B4-BE49-F238E27FC236}">
                <a16:creationId xmlns:a16="http://schemas.microsoft.com/office/drawing/2014/main" id="{D28372B9-1FEB-449C-BC6B-CA77EE947D9D}"/>
              </a:ext>
            </a:extLst>
          </p:cNvPr>
          <p:cNvSpPr>
            <a:spLocks noGrp="1"/>
          </p:cNvSpPr>
          <p:nvPr>
            <p:ph type="body" sz="quarter" idx="57"/>
          </p:nvPr>
        </p:nvSpPr>
        <p:spPr>
          <a:xfrm>
            <a:off x="3154802"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33" name="Text Placeholder 2">
            <a:extLst>
              <a:ext uri="{FF2B5EF4-FFF2-40B4-BE49-F238E27FC236}">
                <a16:creationId xmlns:a16="http://schemas.microsoft.com/office/drawing/2014/main" id="{4227E074-3B36-45CD-892F-D07707718021}"/>
              </a:ext>
            </a:extLst>
          </p:cNvPr>
          <p:cNvSpPr>
            <a:spLocks noGrp="1"/>
          </p:cNvSpPr>
          <p:nvPr>
            <p:ph type="body" sz="quarter" idx="58"/>
          </p:nvPr>
        </p:nvSpPr>
        <p:spPr>
          <a:xfrm>
            <a:off x="993041"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4" name="Text Placeholder 2">
            <a:extLst>
              <a:ext uri="{FF2B5EF4-FFF2-40B4-BE49-F238E27FC236}">
                <a16:creationId xmlns:a16="http://schemas.microsoft.com/office/drawing/2014/main" id="{65151035-BDEC-4344-BAB7-C4505743602E}"/>
              </a:ext>
            </a:extLst>
          </p:cNvPr>
          <p:cNvSpPr>
            <a:spLocks noGrp="1"/>
          </p:cNvSpPr>
          <p:nvPr>
            <p:ph type="body" sz="quarter" idx="59"/>
          </p:nvPr>
        </p:nvSpPr>
        <p:spPr>
          <a:xfrm>
            <a:off x="993041"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 name="Footer Placeholder 1">
            <a:extLst>
              <a:ext uri="{FF2B5EF4-FFF2-40B4-BE49-F238E27FC236}">
                <a16:creationId xmlns:a16="http://schemas.microsoft.com/office/drawing/2014/main" id="{05B7B15E-8A32-5047-9823-C7DAA3FCA0F0}"/>
              </a:ext>
            </a:extLst>
          </p:cNvPr>
          <p:cNvSpPr>
            <a:spLocks noGrp="1"/>
          </p:cNvSpPr>
          <p:nvPr>
            <p:ph type="ftr" sz="quarter" idx="60"/>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6340FB1F-8F39-1F02-5C02-67A3E01EBF6E}"/>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7BC7EAEC-4B43-D4AA-F13A-5D1CB80C2B3D}"/>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372045404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ix columns - Purpl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AFB82A08-B159-4576-9810-E7A52971DA44}"/>
              </a:ext>
            </a:extLst>
          </p:cNvPr>
          <p:cNvSpPr/>
          <p:nvPr userDrawn="1"/>
        </p:nvSpPr>
        <p:spPr>
          <a:xfrm>
            <a:off x="804863"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4C88F20E-C3C6-4900-94DF-5DEE36C5D81C}"/>
              </a:ext>
            </a:extLst>
          </p:cNvPr>
          <p:cNvSpPr/>
          <p:nvPr userDrawn="1"/>
        </p:nvSpPr>
        <p:spPr>
          <a:xfrm>
            <a:off x="2966624" y="1628775"/>
            <a:ext cx="1942356" cy="45370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771D4BB4-78C7-419A-8E46-12AA9FF393EB}"/>
              </a:ext>
            </a:extLst>
          </p:cNvPr>
          <p:cNvSpPr/>
          <p:nvPr userDrawn="1"/>
        </p:nvSpPr>
        <p:spPr>
          <a:xfrm>
            <a:off x="5128385"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3129531C-A018-4933-B636-99D770FA7AF2}"/>
              </a:ext>
            </a:extLst>
          </p:cNvPr>
          <p:cNvSpPr/>
          <p:nvPr userDrawn="1"/>
        </p:nvSpPr>
        <p:spPr>
          <a:xfrm>
            <a:off x="7290146" y="1628775"/>
            <a:ext cx="1942356" cy="45370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C6F59287-3CD8-4AC7-8C61-4F67FB2F61D4}"/>
              </a:ext>
            </a:extLst>
          </p:cNvPr>
          <p:cNvSpPr/>
          <p:nvPr userDrawn="1"/>
        </p:nvSpPr>
        <p:spPr>
          <a:xfrm>
            <a:off x="9451906"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 Placeholder 2">
            <a:extLst>
              <a:ext uri="{FF2B5EF4-FFF2-40B4-BE49-F238E27FC236}">
                <a16:creationId xmlns:a16="http://schemas.microsoft.com/office/drawing/2014/main" id="{F07605E1-4DD9-4DE0-AC3E-FB02BD73992B}"/>
              </a:ext>
            </a:extLst>
          </p:cNvPr>
          <p:cNvSpPr>
            <a:spLocks noGrp="1"/>
          </p:cNvSpPr>
          <p:nvPr>
            <p:ph type="body" sz="quarter" idx="50"/>
          </p:nvPr>
        </p:nvSpPr>
        <p:spPr>
          <a:xfrm>
            <a:off x="9640084"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26" name="Text Placeholder 2">
            <a:extLst>
              <a:ext uri="{FF2B5EF4-FFF2-40B4-BE49-F238E27FC236}">
                <a16:creationId xmlns:a16="http://schemas.microsoft.com/office/drawing/2014/main" id="{DE0CC639-EEBB-49BB-97E8-9D644811ED75}"/>
              </a:ext>
            </a:extLst>
          </p:cNvPr>
          <p:cNvSpPr>
            <a:spLocks noGrp="1"/>
          </p:cNvSpPr>
          <p:nvPr>
            <p:ph type="body" sz="quarter" idx="51"/>
          </p:nvPr>
        </p:nvSpPr>
        <p:spPr>
          <a:xfrm>
            <a:off x="9640084"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7" name="Text Placeholder 2">
            <a:extLst>
              <a:ext uri="{FF2B5EF4-FFF2-40B4-BE49-F238E27FC236}">
                <a16:creationId xmlns:a16="http://schemas.microsoft.com/office/drawing/2014/main" id="{296E9DB8-A89A-4F46-9469-0AC0FB57065A}"/>
              </a:ext>
            </a:extLst>
          </p:cNvPr>
          <p:cNvSpPr>
            <a:spLocks noGrp="1"/>
          </p:cNvSpPr>
          <p:nvPr>
            <p:ph type="body" sz="quarter" idx="52"/>
          </p:nvPr>
        </p:nvSpPr>
        <p:spPr>
          <a:xfrm>
            <a:off x="7478324"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28" name="Text Placeholder 2">
            <a:extLst>
              <a:ext uri="{FF2B5EF4-FFF2-40B4-BE49-F238E27FC236}">
                <a16:creationId xmlns:a16="http://schemas.microsoft.com/office/drawing/2014/main" id="{CB892CC2-50D8-42C7-BD25-F098A87920E9}"/>
              </a:ext>
            </a:extLst>
          </p:cNvPr>
          <p:cNvSpPr>
            <a:spLocks noGrp="1"/>
          </p:cNvSpPr>
          <p:nvPr>
            <p:ph type="body" sz="quarter" idx="53"/>
          </p:nvPr>
        </p:nvSpPr>
        <p:spPr>
          <a:xfrm>
            <a:off x="7478324"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29" name="Text Placeholder 2">
            <a:extLst>
              <a:ext uri="{FF2B5EF4-FFF2-40B4-BE49-F238E27FC236}">
                <a16:creationId xmlns:a16="http://schemas.microsoft.com/office/drawing/2014/main" id="{FBE564D7-5335-41D7-988D-ABE4F6744DEC}"/>
              </a:ext>
            </a:extLst>
          </p:cNvPr>
          <p:cNvSpPr>
            <a:spLocks noGrp="1"/>
          </p:cNvSpPr>
          <p:nvPr>
            <p:ph type="body" sz="quarter" idx="54"/>
          </p:nvPr>
        </p:nvSpPr>
        <p:spPr>
          <a:xfrm>
            <a:off x="5316563"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0" name="Text Placeholder 2">
            <a:extLst>
              <a:ext uri="{FF2B5EF4-FFF2-40B4-BE49-F238E27FC236}">
                <a16:creationId xmlns:a16="http://schemas.microsoft.com/office/drawing/2014/main" id="{4C86FF01-BF9A-4E58-9F7F-73A8D265D7A7}"/>
              </a:ext>
            </a:extLst>
          </p:cNvPr>
          <p:cNvSpPr>
            <a:spLocks noGrp="1"/>
          </p:cNvSpPr>
          <p:nvPr>
            <p:ph type="body" sz="quarter" idx="55"/>
          </p:nvPr>
        </p:nvSpPr>
        <p:spPr>
          <a:xfrm>
            <a:off x="5316563"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31" name="Text Placeholder 2">
            <a:extLst>
              <a:ext uri="{FF2B5EF4-FFF2-40B4-BE49-F238E27FC236}">
                <a16:creationId xmlns:a16="http://schemas.microsoft.com/office/drawing/2014/main" id="{C5788D25-5688-48CF-833E-713DF3484CD1}"/>
              </a:ext>
            </a:extLst>
          </p:cNvPr>
          <p:cNvSpPr>
            <a:spLocks noGrp="1"/>
          </p:cNvSpPr>
          <p:nvPr>
            <p:ph type="body" sz="quarter" idx="56"/>
          </p:nvPr>
        </p:nvSpPr>
        <p:spPr>
          <a:xfrm>
            <a:off x="3154802"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32" name="Text Placeholder 2">
            <a:extLst>
              <a:ext uri="{FF2B5EF4-FFF2-40B4-BE49-F238E27FC236}">
                <a16:creationId xmlns:a16="http://schemas.microsoft.com/office/drawing/2014/main" id="{D28372B9-1FEB-449C-BC6B-CA77EE947D9D}"/>
              </a:ext>
            </a:extLst>
          </p:cNvPr>
          <p:cNvSpPr>
            <a:spLocks noGrp="1"/>
          </p:cNvSpPr>
          <p:nvPr>
            <p:ph type="body" sz="quarter" idx="57"/>
          </p:nvPr>
        </p:nvSpPr>
        <p:spPr>
          <a:xfrm>
            <a:off x="3154802"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33" name="Text Placeholder 2">
            <a:extLst>
              <a:ext uri="{FF2B5EF4-FFF2-40B4-BE49-F238E27FC236}">
                <a16:creationId xmlns:a16="http://schemas.microsoft.com/office/drawing/2014/main" id="{4227E074-3B36-45CD-892F-D07707718021}"/>
              </a:ext>
            </a:extLst>
          </p:cNvPr>
          <p:cNvSpPr>
            <a:spLocks noGrp="1"/>
          </p:cNvSpPr>
          <p:nvPr>
            <p:ph type="body" sz="quarter" idx="58"/>
          </p:nvPr>
        </p:nvSpPr>
        <p:spPr>
          <a:xfrm>
            <a:off x="993041"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4" name="Text Placeholder 2">
            <a:extLst>
              <a:ext uri="{FF2B5EF4-FFF2-40B4-BE49-F238E27FC236}">
                <a16:creationId xmlns:a16="http://schemas.microsoft.com/office/drawing/2014/main" id="{65151035-BDEC-4344-BAB7-C4505743602E}"/>
              </a:ext>
            </a:extLst>
          </p:cNvPr>
          <p:cNvSpPr>
            <a:spLocks noGrp="1"/>
          </p:cNvSpPr>
          <p:nvPr>
            <p:ph type="body" sz="quarter" idx="59"/>
          </p:nvPr>
        </p:nvSpPr>
        <p:spPr>
          <a:xfrm>
            <a:off x="993041"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 name="Footer Placeholder 1">
            <a:extLst>
              <a:ext uri="{FF2B5EF4-FFF2-40B4-BE49-F238E27FC236}">
                <a16:creationId xmlns:a16="http://schemas.microsoft.com/office/drawing/2014/main" id="{05B7B15E-8A32-5047-9823-C7DAA3FCA0F0}"/>
              </a:ext>
            </a:extLst>
          </p:cNvPr>
          <p:cNvSpPr>
            <a:spLocks noGrp="1"/>
          </p:cNvSpPr>
          <p:nvPr>
            <p:ph type="ftr" sz="quarter" idx="60"/>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6340FB1F-8F39-1F02-5C02-67A3E01EBF6E}"/>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7BC7EAEC-4B43-D4AA-F13A-5D1CB80C2B3D}"/>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195554930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ix columns - Turmeric">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AFB82A08-B159-4576-9810-E7A52971DA44}"/>
              </a:ext>
            </a:extLst>
          </p:cNvPr>
          <p:cNvSpPr/>
          <p:nvPr userDrawn="1"/>
        </p:nvSpPr>
        <p:spPr>
          <a:xfrm>
            <a:off x="804863"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4C88F20E-C3C6-4900-94DF-5DEE36C5D81C}"/>
              </a:ext>
            </a:extLst>
          </p:cNvPr>
          <p:cNvSpPr/>
          <p:nvPr userDrawn="1"/>
        </p:nvSpPr>
        <p:spPr>
          <a:xfrm>
            <a:off x="2966624" y="1628775"/>
            <a:ext cx="1942356" cy="45370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771D4BB4-78C7-419A-8E46-12AA9FF393EB}"/>
              </a:ext>
            </a:extLst>
          </p:cNvPr>
          <p:cNvSpPr/>
          <p:nvPr userDrawn="1"/>
        </p:nvSpPr>
        <p:spPr>
          <a:xfrm>
            <a:off x="5128385"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3129531C-A018-4933-B636-99D770FA7AF2}"/>
              </a:ext>
            </a:extLst>
          </p:cNvPr>
          <p:cNvSpPr/>
          <p:nvPr userDrawn="1"/>
        </p:nvSpPr>
        <p:spPr>
          <a:xfrm>
            <a:off x="7290146" y="1628775"/>
            <a:ext cx="1942356" cy="45370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C6F59287-3CD8-4AC7-8C61-4F67FB2F61D4}"/>
              </a:ext>
            </a:extLst>
          </p:cNvPr>
          <p:cNvSpPr/>
          <p:nvPr userDrawn="1"/>
        </p:nvSpPr>
        <p:spPr>
          <a:xfrm>
            <a:off x="9451906"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 Placeholder 2">
            <a:extLst>
              <a:ext uri="{FF2B5EF4-FFF2-40B4-BE49-F238E27FC236}">
                <a16:creationId xmlns:a16="http://schemas.microsoft.com/office/drawing/2014/main" id="{F07605E1-4DD9-4DE0-AC3E-FB02BD73992B}"/>
              </a:ext>
            </a:extLst>
          </p:cNvPr>
          <p:cNvSpPr>
            <a:spLocks noGrp="1"/>
          </p:cNvSpPr>
          <p:nvPr>
            <p:ph type="body" sz="quarter" idx="50"/>
          </p:nvPr>
        </p:nvSpPr>
        <p:spPr>
          <a:xfrm>
            <a:off x="9640084"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26" name="Text Placeholder 2">
            <a:extLst>
              <a:ext uri="{FF2B5EF4-FFF2-40B4-BE49-F238E27FC236}">
                <a16:creationId xmlns:a16="http://schemas.microsoft.com/office/drawing/2014/main" id="{DE0CC639-EEBB-49BB-97E8-9D644811ED75}"/>
              </a:ext>
            </a:extLst>
          </p:cNvPr>
          <p:cNvSpPr>
            <a:spLocks noGrp="1"/>
          </p:cNvSpPr>
          <p:nvPr>
            <p:ph type="body" sz="quarter" idx="51"/>
          </p:nvPr>
        </p:nvSpPr>
        <p:spPr>
          <a:xfrm>
            <a:off x="9640084"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7" name="Text Placeholder 2">
            <a:extLst>
              <a:ext uri="{FF2B5EF4-FFF2-40B4-BE49-F238E27FC236}">
                <a16:creationId xmlns:a16="http://schemas.microsoft.com/office/drawing/2014/main" id="{296E9DB8-A89A-4F46-9469-0AC0FB57065A}"/>
              </a:ext>
            </a:extLst>
          </p:cNvPr>
          <p:cNvSpPr>
            <a:spLocks noGrp="1"/>
          </p:cNvSpPr>
          <p:nvPr>
            <p:ph type="body" sz="quarter" idx="52"/>
          </p:nvPr>
        </p:nvSpPr>
        <p:spPr>
          <a:xfrm>
            <a:off x="7478324"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28" name="Text Placeholder 2">
            <a:extLst>
              <a:ext uri="{FF2B5EF4-FFF2-40B4-BE49-F238E27FC236}">
                <a16:creationId xmlns:a16="http://schemas.microsoft.com/office/drawing/2014/main" id="{CB892CC2-50D8-42C7-BD25-F098A87920E9}"/>
              </a:ext>
            </a:extLst>
          </p:cNvPr>
          <p:cNvSpPr>
            <a:spLocks noGrp="1"/>
          </p:cNvSpPr>
          <p:nvPr>
            <p:ph type="body" sz="quarter" idx="53"/>
          </p:nvPr>
        </p:nvSpPr>
        <p:spPr>
          <a:xfrm>
            <a:off x="7478324"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29" name="Text Placeholder 2">
            <a:extLst>
              <a:ext uri="{FF2B5EF4-FFF2-40B4-BE49-F238E27FC236}">
                <a16:creationId xmlns:a16="http://schemas.microsoft.com/office/drawing/2014/main" id="{FBE564D7-5335-41D7-988D-ABE4F6744DEC}"/>
              </a:ext>
            </a:extLst>
          </p:cNvPr>
          <p:cNvSpPr>
            <a:spLocks noGrp="1"/>
          </p:cNvSpPr>
          <p:nvPr>
            <p:ph type="body" sz="quarter" idx="54"/>
          </p:nvPr>
        </p:nvSpPr>
        <p:spPr>
          <a:xfrm>
            <a:off x="5316563"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0" name="Text Placeholder 2">
            <a:extLst>
              <a:ext uri="{FF2B5EF4-FFF2-40B4-BE49-F238E27FC236}">
                <a16:creationId xmlns:a16="http://schemas.microsoft.com/office/drawing/2014/main" id="{4C86FF01-BF9A-4E58-9F7F-73A8D265D7A7}"/>
              </a:ext>
            </a:extLst>
          </p:cNvPr>
          <p:cNvSpPr>
            <a:spLocks noGrp="1"/>
          </p:cNvSpPr>
          <p:nvPr>
            <p:ph type="body" sz="quarter" idx="55"/>
          </p:nvPr>
        </p:nvSpPr>
        <p:spPr>
          <a:xfrm>
            <a:off x="5316563"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31" name="Text Placeholder 2">
            <a:extLst>
              <a:ext uri="{FF2B5EF4-FFF2-40B4-BE49-F238E27FC236}">
                <a16:creationId xmlns:a16="http://schemas.microsoft.com/office/drawing/2014/main" id="{C5788D25-5688-48CF-833E-713DF3484CD1}"/>
              </a:ext>
            </a:extLst>
          </p:cNvPr>
          <p:cNvSpPr>
            <a:spLocks noGrp="1"/>
          </p:cNvSpPr>
          <p:nvPr>
            <p:ph type="body" sz="quarter" idx="56"/>
          </p:nvPr>
        </p:nvSpPr>
        <p:spPr>
          <a:xfrm>
            <a:off x="3154802"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32" name="Text Placeholder 2">
            <a:extLst>
              <a:ext uri="{FF2B5EF4-FFF2-40B4-BE49-F238E27FC236}">
                <a16:creationId xmlns:a16="http://schemas.microsoft.com/office/drawing/2014/main" id="{D28372B9-1FEB-449C-BC6B-CA77EE947D9D}"/>
              </a:ext>
            </a:extLst>
          </p:cNvPr>
          <p:cNvSpPr>
            <a:spLocks noGrp="1"/>
          </p:cNvSpPr>
          <p:nvPr>
            <p:ph type="body" sz="quarter" idx="57"/>
          </p:nvPr>
        </p:nvSpPr>
        <p:spPr>
          <a:xfrm>
            <a:off x="3154802"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33" name="Text Placeholder 2">
            <a:extLst>
              <a:ext uri="{FF2B5EF4-FFF2-40B4-BE49-F238E27FC236}">
                <a16:creationId xmlns:a16="http://schemas.microsoft.com/office/drawing/2014/main" id="{4227E074-3B36-45CD-892F-D07707718021}"/>
              </a:ext>
            </a:extLst>
          </p:cNvPr>
          <p:cNvSpPr>
            <a:spLocks noGrp="1"/>
          </p:cNvSpPr>
          <p:nvPr>
            <p:ph type="body" sz="quarter" idx="58"/>
          </p:nvPr>
        </p:nvSpPr>
        <p:spPr>
          <a:xfrm>
            <a:off x="993041"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4" name="Text Placeholder 2">
            <a:extLst>
              <a:ext uri="{FF2B5EF4-FFF2-40B4-BE49-F238E27FC236}">
                <a16:creationId xmlns:a16="http://schemas.microsoft.com/office/drawing/2014/main" id="{65151035-BDEC-4344-BAB7-C4505743602E}"/>
              </a:ext>
            </a:extLst>
          </p:cNvPr>
          <p:cNvSpPr>
            <a:spLocks noGrp="1"/>
          </p:cNvSpPr>
          <p:nvPr>
            <p:ph type="body" sz="quarter" idx="59"/>
          </p:nvPr>
        </p:nvSpPr>
        <p:spPr>
          <a:xfrm>
            <a:off x="993041"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 name="Footer Placeholder 1">
            <a:extLst>
              <a:ext uri="{FF2B5EF4-FFF2-40B4-BE49-F238E27FC236}">
                <a16:creationId xmlns:a16="http://schemas.microsoft.com/office/drawing/2014/main" id="{05B7B15E-8A32-5047-9823-C7DAA3FCA0F0}"/>
              </a:ext>
            </a:extLst>
          </p:cNvPr>
          <p:cNvSpPr>
            <a:spLocks noGrp="1"/>
          </p:cNvSpPr>
          <p:nvPr>
            <p:ph type="ftr" sz="quarter" idx="60"/>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6340FB1F-8F39-1F02-5C02-67A3E01EBF6E}"/>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7BC7EAEC-4B43-D4AA-F13A-5D1CB80C2B3D}"/>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38297253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ix columns - Coral">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AFB82A08-B159-4576-9810-E7A52971DA44}"/>
              </a:ext>
            </a:extLst>
          </p:cNvPr>
          <p:cNvSpPr/>
          <p:nvPr userDrawn="1"/>
        </p:nvSpPr>
        <p:spPr>
          <a:xfrm>
            <a:off x="804863"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4C88F20E-C3C6-4900-94DF-5DEE36C5D81C}"/>
              </a:ext>
            </a:extLst>
          </p:cNvPr>
          <p:cNvSpPr/>
          <p:nvPr userDrawn="1"/>
        </p:nvSpPr>
        <p:spPr>
          <a:xfrm>
            <a:off x="2966624" y="1628775"/>
            <a:ext cx="1942356" cy="45370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771D4BB4-78C7-419A-8E46-12AA9FF393EB}"/>
              </a:ext>
            </a:extLst>
          </p:cNvPr>
          <p:cNvSpPr/>
          <p:nvPr userDrawn="1"/>
        </p:nvSpPr>
        <p:spPr>
          <a:xfrm>
            <a:off x="5128385"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3129531C-A018-4933-B636-99D770FA7AF2}"/>
              </a:ext>
            </a:extLst>
          </p:cNvPr>
          <p:cNvSpPr/>
          <p:nvPr userDrawn="1"/>
        </p:nvSpPr>
        <p:spPr>
          <a:xfrm>
            <a:off x="7290146" y="1628775"/>
            <a:ext cx="1942356" cy="45370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C6F59287-3CD8-4AC7-8C61-4F67FB2F61D4}"/>
              </a:ext>
            </a:extLst>
          </p:cNvPr>
          <p:cNvSpPr/>
          <p:nvPr userDrawn="1"/>
        </p:nvSpPr>
        <p:spPr>
          <a:xfrm>
            <a:off x="9451906"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 Placeholder 2">
            <a:extLst>
              <a:ext uri="{FF2B5EF4-FFF2-40B4-BE49-F238E27FC236}">
                <a16:creationId xmlns:a16="http://schemas.microsoft.com/office/drawing/2014/main" id="{F07605E1-4DD9-4DE0-AC3E-FB02BD73992B}"/>
              </a:ext>
            </a:extLst>
          </p:cNvPr>
          <p:cNvSpPr>
            <a:spLocks noGrp="1"/>
          </p:cNvSpPr>
          <p:nvPr>
            <p:ph type="body" sz="quarter" idx="50"/>
          </p:nvPr>
        </p:nvSpPr>
        <p:spPr>
          <a:xfrm>
            <a:off x="9640084"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26" name="Text Placeholder 2">
            <a:extLst>
              <a:ext uri="{FF2B5EF4-FFF2-40B4-BE49-F238E27FC236}">
                <a16:creationId xmlns:a16="http://schemas.microsoft.com/office/drawing/2014/main" id="{DE0CC639-EEBB-49BB-97E8-9D644811ED75}"/>
              </a:ext>
            </a:extLst>
          </p:cNvPr>
          <p:cNvSpPr>
            <a:spLocks noGrp="1"/>
          </p:cNvSpPr>
          <p:nvPr>
            <p:ph type="body" sz="quarter" idx="51"/>
          </p:nvPr>
        </p:nvSpPr>
        <p:spPr>
          <a:xfrm>
            <a:off x="9640084"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7" name="Text Placeholder 2">
            <a:extLst>
              <a:ext uri="{FF2B5EF4-FFF2-40B4-BE49-F238E27FC236}">
                <a16:creationId xmlns:a16="http://schemas.microsoft.com/office/drawing/2014/main" id="{296E9DB8-A89A-4F46-9469-0AC0FB57065A}"/>
              </a:ext>
            </a:extLst>
          </p:cNvPr>
          <p:cNvSpPr>
            <a:spLocks noGrp="1"/>
          </p:cNvSpPr>
          <p:nvPr>
            <p:ph type="body" sz="quarter" idx="52"/>
          </p:nvPr>
        </p:nvSpPr>
        <p:spPr>
          <a:xfrm>
            <a:off x="7478324"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28" name="Text Placeholder 2">
            <a:extLst>
              <a:ext uri="{FF2B5EF4-FFF2-40B4-BE49-F238E27FC236}">
                <a16:creationId xmlns:a16="http://schemas.microsoft.com/office/drawing/2014/main" id="{CB892CC2-50D8-42C7-BD25-F098A87920E9}"/>
              </a:ext>
            </a:extLst>
          </p:cNvPr>
          <p:cNvSpPr>
            <a:spLocks noGrp="1"/>
          </p:cNvSpPr>
          <p:nvPr>
            <p:ph type="body" sz="quarter" idx="53"/>
          </p:nvPr>
        </p:nvSpPr>
        <p:spPr>
          <a:xfrm>
            <a:off x="7478324"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29" name="Text Placeholder 2">
            <a:extLst>
              <a:ext uri="{FF2B5EF4-FFF2-40B4-BE49-F238E27FC236}">
                <a16:creationId xmlns:a16="http://schemas.microsoft.com/office/drawing/2014/main" id="{FBE564D7-5335-41D7-988D-ABE4F6744DEC}"/>
              </a:ext>
            </a:extLst>
          </p:cNvPr>
          <p:cNvSpPr>
            <a:spLocks noGrp="1"/>
          </p:cNvSpPr>
          <p:nvPr>
            <p:ph type="body" sz="quarter" idx="54"/>
          </p:nvPr>
        </p:nvSpPr>
        <p:spPr>
          <a:xfrm>
            <a:off x="5316563"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0" name="Text Placeholder 2">
            <a:extLst>
              <a:ext uri="{FF2B5EF4-FFF2-40B4-BE49-F238E27FC236}">
                <a16:creationId xmlns:a16="http://schemas.microsoft.com/office/drawing/2014/main" id="{4C86FF01-BF9A-4E58-9F7F-73A8D265D7A7}"/>
              </a:ext>
            </a:extLst>
          </p:cNvPr>
          <p:cNvSpPr>
            <a:spLocks noGrp="1"/>
          </p:cNvSpPr>
          <p:nvPr>
            <p:ph type="body" sz="quarter" idx="55"/>
          </p:nvPr>
        </p:nvSpPr>
        <p:spPr>
          <a:xfrm>
            <a:off x="5316563"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31" name="Text Placeholder 2">
            <a:extLst>
              <a:ext uri="{FF2B5EF4-FFF2-40B4-BE49-F238E27FC236}">
                <a16:creationId xmlns:a16="http://schemas.microsoft.com/office/drawing/2014/main" id="{C5788D25-5688-48CF-833E-713DF3484CD1}"/>
              </a:ext>
            </a:extLst>
          </p:cNvPr>
          <p:cNvSpPr>
            <a:spLocks noGrp="1"/>
          </p:cNvSpPr>
          <p:nvPr>
            <p:ph type="body" sz="quarter" idx="56"/>
          </p:nvPr>
        </p:nvSpPr>
        <p:spPr>
          <a:xfrm>
            <a:off x="3154802"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32" name="Text Placeholder 2">
            <a:extLst>
              <a:ext uri="{FF2B5EF4-FFF2-40B4-BE49-F238E27FC236}">
                <a16:creationId xmlns:a16="http://schemas.microsoft.com/office/drawing/2014/main" id="{D28372B9-1FEB-449C-BC6B-CA77EE947D9D}"/>
              </a:ext>
            </a:extLst>
          </p:cNvPr>
          <p:cNvSpPr>
            <a:spLocks noGrp="1"/>
          </p:cNvSpPr>
          <p:nvPr>
            <p:ph type="body" sz="quarter" idx="57"/>
          </p:nvPr>
        </p:nvSpPr>
        <p:spPr>
          <a:xfrm>
            <a:off x="3154802"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33" name="Text Placeholder 2">
            <a:extLst>
              <a:ext uri="{FF2B5EF4-FFF2-40B4-BE49-F238E27FC236}">
                <a16:creationId xmlns:a16="http://schemas.microsoft.com/office/drawing/2014/main" id="{4227E074-3B36-45CD-892F-D07707718021}"/>
              </a:ext>
            </a:extLst>
          </p:cNvPr>
          <p:cNvSpPr>
            <a:spLocks noGrp="1"/>
          </p:cNvSpPr>
          <p:nvPr>
            <p:ph type="body" sz="quarter" idx="58"/>
          </p:nvPr>
        </p:nvSpPr>
        <p:spPr>
          <a:xfrm>
            <a:off x="993041"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4" name="Text Placeholder 2">
            <a:extLst>
              <a:ext uri="{FF2B5EF4-FFF2-40B4-BE49-F238E27FC236}">
                <a16:creationId xmlns:a16="http://schemas.microsoft.com/office/drawing/2014/main" id="{65151035-BDEC-4344-BAB7-C4505743602E}"/>
              </a:ext>
            </a:extLst>
          </p:cNvPr>
          <p:cNvSpPr>
            <a:spLocks noGrp="1"/>
          </p:cNvSpPr>
          <p:nvPr>
            <p:ph type="body" sz="quarter" idx="59"/>
          </p:nvPr>
        </p:nvSpPr>
        <p:spPr>
          <a:xfrm>
            <a:off x="993041"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 name="Footer Placeholder 1">
            <a:extLst>
              <a:ext uri="{FF2B5EF4-FFF2-40B4-BE49-F238E27FC236}">
                <a16:creationId xmlns:a16="http://schemas.microsoft.com/office/drawing/2014/main" id="{05B7B15E-8A32-5047-9823-C7DAA3FCA0F0}"/>
              </a:ext>
            </a:extLst>
          </p:cNvPr>
          <p:cNvSpPr>
            <a:spLocks noGrp="1"/>
          </p:cNvSpPr>
          <p:nvPr>
            <p:ph type="ftr" sz="quarter" idx="60"/>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6340FB1F-8F39-1F02-5C02-67A3E01EBF6E}"/>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7BC7EAEC-4B43-D4AA-F13A-5D1CB80C2B3D}"/>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66677332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ix columns - Yellow">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AFB82A08-B159-4576-9810-E7A52971DA44}"/>
              </a:ext>
            </a:extLst>
          </p:cNvPr>
          <p:cNvSpPr/>
          <p:nvPr userDrawn="1"/>
        </p:nvSpPr>
        <p:spPr>
          <a:xfrm>
            <a:off x="804863"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4C88F20E-C3C6-4900-94DF-5DEE36C5D81C}"/>
              </a:ext>
            </a:extLst>
          </p:cNvPr>
          <p:cNvSpPr/>
          <p:nvPr userDrawn="1"/>
        </p:nvSpPr>
        <p:spPr>
          <a:xfrm>
            <a:off x="2966624" y="1628775"/>
            <a:ext cx="1942356" cy="4537075"/>
          </a:xfrm>
          <a:prstGeom prst="rect">
            <a:avLst/>
          </a:prstGeom>
          <a:solidFill>
            <a:srgbClr val="F3E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771D4BB4-78C7-419A-8E46-12AA9FF393EB}"/>
              </a:ext>
            </a:extLst>
          </p:cNvPr>
          <p:cNvSpPr/>
          <p:nvPr userDrawn="1"/>
        </p:nvSpPr>
        <p:spPr>
          <a:xfrm>
            <a:off x="5128385"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3129531C-A018-4933-B636-99D770FA7AF2}"/>
              </a:ext>
            </a:extLst>
          </p:cNvPr>
          <p:cNvSpPr/>
          <p:nvPr userDrawn="1"/>
        </p:nvSpPr>
        <p:spPr>
          <a:xfrm>
            <a:off x="7290146" y="1628775"/>
            <a:ext cx="1942356" cy="4537075"/>
          </a:xfrm>
          <a:prstGeom prst="rect">
            <a:avLst/>
          </a:prstGeom>
          <a:solidFill>
            <a:srgbClr val="F3E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C6F59287-3CD8-4AC7-8C61-4F67FB2F61D4}"/>
              </a:ext>
            </a:extLst>
          </p:cNvPr>
          <p:cNvSpPr/>
          <p:nvPr userDrawn="1"/>
        </p:nvSpPr>
        <p:spPr>
          <a:xfrm>
            <a:off x="9451906"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 Placeholder 2">
            <a:extLst>
              <a:ext uri="{FF2B5EF4-FFF2-40B4-BE49-F238E27FC236}">
                <a16:creationId xmlns:a16="http://schemas.microsoft.com/office/drawing/2014/main" id="{F07605E1-4DD9-4DE0-AC3E-FB02BD73992B}"/>
              </a:ext>
            </a:extLst>
          </p:cNvPr>
          <p:cNvSpPr>
            <a:spLocks noGrp="1"/>
          </p:cNvSpPr>
          <p:nvPr>
            <p:ph type="body" sz="quarter" idx="50"/>
          </p:nvPr>
        </p:nvSpPr>
        <p:spPr>
          <a:xfrm>
            <a:off x="9640084"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26" name="Text Placeholder 2">
            <a:extLst>
              <a:ext uri="{FF2B5EF4-FFF2-40B4-BE49-F238E27FC236}">
                <a16:creationId xmlns:a16="http://schemas.microsoft.com/office/drawing/2014/main" id="{DE0CC639-EEBB-49BB-97E8-9D644811ED75}"/>
              </a:ext>
            </a:extLst>
          </p:cNvPr>
          <p:cNvSpPr>
            <a:spLocks noGrp="1"/>
          </p:cNvSpPr>
          <p:nvPr>
            <p:ph type="body" sz="quarter" idx="51"/>
          </p:nvPr>
        </p:nvSpPr>
        <p:spPr>
          <a:xfrm>
            <a:off x="9640084"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7" name="Text Placeholder 2">
            <a:extLst>
              <a:ext uri="{FF2B5EF4-FFF2-40B4-BE49-F238E27FC236}">
                <a16:creationId xmlns:a16="http://schemas.microsoft.com/office/drawing/2014/main" id="{296E9DB8-A89A-4F46-9469-0AC0FB57065A}"/>
              </a:ext>
            </a:extLst>
          </p:cNvPr>
          <p:cNvSpPr>
            <a:spLocks noGrp="1"/>
          </p:cNvSpPr>
          <p:nvPr>
            <p:ph type="body" sz="quarter" idx="52"/>
          </p:nvPr>
        </p:nvSpPr>
        <p:spPr>
          <a:xfrm>
            <a:off x="7478324"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28" name="Text Placeholder 2">
            <a:extLst>
              <a:ext uri="{FF2B5EF4-FFF2-40B4-BE49-F238E27FC236}">
                <a16:creationId xmlns:a16="http://schemas.microsoft.com/office/drawing/2014/main" id="{CB892CC2-50D8-42C7-BD25-F098A87920E9}"/>
              </a:ext>
            </a:extLst>
          </p:cNvPr>
          <p:cNvSpPr>
            <a:spLocks noGrp="1"/>
          </p:cNvSpPr>
          <p:nvPr>
            <p:ph type="body" sz="quarter" idx="53"/>
          </p:nvPr>
        </p:nvSpPr>
        <p:spPr>
          <a:xfrm>
            <a:off x="7478324"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29" name="Text Placeholder 2">
            <a:extLst>
              <a:ext uri="{FF2B5EF4-FFF2-40B4-BE49-F238E27FC236}">
                <a16:creationId xmlns:a16="http://schemas.microsoft.com/office/drawing/2014/main" id="{FBE564D7-5335-41D7-988D-ABE4F6744DEC}"/>
              </a:ext>
            </a:extLst>
          </p:cNvPr>
          <p:cNvSpPr>
            <a:spLocks noGrp="1"/>
          </p:cNvSpPr>
          <p:nvPr>
            <p:ph type="body" sz="quarter" idx="54"/>
          </p:nvPr>
        </p:nvSpPr>
        <p:spPr>
          <a:xfrm>
            <a:off x="5316563"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0" name="Text Placeholder 2">
            <a:extLst>
              <a:ext uri="{FF2B5EF4-FFF2-40B4-BE49-F238E27FC236}">
                <a16:creationId xmlns:a16="http://schemas.microsoft.com/office/drawing/2014/main" id="{4C86FF01-BF9A-4E58-9F7F-73A8D265D7A7}"/>
              </a:ext>
            </a:extLst>
          </p:cNvPr>
          <p:cNvSpPr>
            <a:spLocks noGrp="1"/>
          </p:cNvSpPr>
          <p:nvPr>
            <p:ph type="body" sz="quarter" idx="55"/>
          </p:nvPr>
        </p:nvSpPr>
        <p:spPr>
          <a:xfrm>
            <a:off x="5316563"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31" name="Text Placeholder 2">
            <a:extLst>
              <a:ext uri="{FF2B5EF4-FFF2-40B4-BE49-F238E27FC236}">
                <a16:creationId xmlns:a16="http://schemas.microsoft.com/office/drawing/2014/main" id="{C5788D25-5688-48CF-833E-713DF3484CD1}"/>
              </a:ext>
            </a:extLst>
          </p:cNvPr>
          <p:cNvSpPr>
            <a:spLocks noGrp="1"/>
          </p:cNvSpPr>
          <p:nvPr>
            <p:ph type="body" sz="quarter" idx="56"/>
          </p:nvPr>
        </p:nvSpPr>
        <p:spPr>
          <a:xfrm>
            <a:off x="3154802"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32" name="Text Placeholder 2">
            <a:extLst>
              <a:ext uri="{FF2B5EF4-FFF2-40B4-BE49-F238E27FC236}">
                <a16:creationId xmlns:a16="http://schemas.microsoft.com/office/drawing/2014/main" id="{D28372B9-1FEB-449C-BC6B-CA77EE947D9D}"/>
              </a:ext>
            </a:extLst>
          </p:cNvPr>
          <p:cNvSpPr>
            <a:spLocks noGrp="1"/>
          </p:cNvSpPr>
          <p:nvPr>
            <p:ph type="body" sz="quarter" idx="57"/>
          </p:nvPr>
        </p:nvSpPr>
        <p:spPr>
          <a:xfrm>
            <a:off x="3154802"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33" name="Text Placeholder 2">
            <a:extLst>
              <a:ext uri="{FF2B5EF4-FFF2-40B4-BE49-F238E27FC236}">
                <a16:creationId xmlns:a16="http://schemas.microsoft.com/office/drawing/2014/main" id="{4227E074-3B36-45CD-892F-D07707718021}"/>
              </a:ext>
            </a:extLst>
          </p:cNvPr>
          <p:cNvSpPr>
            <a:spLocks noGrp="1"/>
          </p:cNvSpPr>
          <p:nvPr>
            <p:ph type="body" sz="quarter" idx="58"/>
          </p:nvPr>
        </p:nvSpPr>
        <p:spPr>
          <a:xfrm>
            <a:off x="993041"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4" name="Text Placeholder 2">
            <a:extLst>
              <a:ext uri="{FF2B5EF4-FFF2-40B4-BE49-F238E27FC236}">
                <a16:creationId xmlns:a16="http://schemas.microsoft.com/office/drawing/2014/main" id="{65151035-BDEC-4344-BAB7-C4505743602E}"/>
              </a:ext>
            </a:extLst>
          </p:cNvPr>
          <p:cNvSpPr>
            <a:spLocks noGrp="1"/>
          </p:cNvSpPr>
          <p:nvPr>
            <p:ph type="body" sz="quarter" idx="59"/>
          </p:nvPr>
        </p:nvSpPr>
        <p:spPr>
          <a:xfrm>
            <a:off x="993041"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 name="Footer Placeholder 1">
            <a:extLst>
              <a:ext uri="{FF2B5EF4-FFF2-40B4-BE49-F238E27FC236}">
                <a16:creationId xmlns:a16="http://schemas.microsoft.com/office/drawing/2014/main" id="{05B7B15E-8A32-5047-9823-C7DAA3FCA0F0}"/>
              </a:ext>
            </a:extLst>
          </p:cNvPr>
          <p:cNvSpPr>
            <a:spLocks noGrp="1"/>
          </p:cNvSpPr>
          <p:nvPr>
            <p:ph type="ftr" sz="quarter" idx="60"/>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6340FB1F-8F39-1F02-5C02-67A3E01EBF6E}"/>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7BC7EAEC-4B43-D4AA-F13A-5D1CB80C2B3D}"/>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261658516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ix columns - Teal">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AFB82A08-B159-4576-9810-E7A52971DA44}"/>
              </a:ext>
            </a:extLst>
          </p:cNvPr>
          <p:cNvSpPr/>
          <p:nvPr userDrawn="1"/>
        </p:nvSpPr>
        <p:spPr>
          <a:xfrm>
            <a:off x="804863"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4C88F20E-C3C6-4900-94DF-5DEE36C5D81C}"/>
              </a:ext>
            </a:extLst>
          </p:cNvPr>
          <p:cNvSpPr/>
          <p:nvPr userDrawn="1"/>
        </p:nvSpPr>
        <p:spPr>
          <a:xfrm>
            <a:off x="2966624" y="1628775"/>
            <a:ext cx="1942356" cy="4537075"/>
          </a:xfrm>
          <a:prstGeom prst="rect">
            <a:avLst/>
          </a:prstGeom>
          <a:solidFill>
            <a:srgbClr val="10D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771D4BB4-78C7-419A-8E46-12AA9FF393EB}"/>
              </a:ext>
            </a:extLst>
          </p:cNvPr>
          <p:cNvSpPr/>
          <p:nvPr userDrawn="1"/>
        </p:nvSpPr>
        <p:spPr>
          <a:xfrm>
            <a:off x="5128385"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3129531C-A018-4933-B636-99D770FA7AF2}"/>
              </a:ext>
            </a:extLst>
          </p:cNvPr>
          <p:cNvSpPr/>
          <p:nvPr userDrawn="1"/>
        </p:nvSpPr>
        <p:spPr>
          <a:xfrm>
            <a:off x="7290146" y="1628775"/>
            <a:ext cx="1942356" cy="4537075"/>
          </a:xfrm>
          <a:prstGeom prst="rect">
            <a:avLst/>
          </a:prstGeom>
          <a:solidFill>
            <a:srgbClr val="10D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C6F59287-3CD8-4AC7-8C61-4F67FB2F61D4}"/>
              </a:ext>
            </a:extLst>
          </p:cNvPr>
          <p:cNvSpPr/>
          <p:nvPr userDrawn="1"/>
        </p:nvSpPr>
        <p:spPr>
          <a:xfrm>
            <a:off x="9451906" y="1628775"/>
            <a:ext cx="1942356" cy="45370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 Placeholder 2">
            <a:extLst>
              <a:ext uri="{FF2B5EF4-FFF2-40B4-BE49-F238E27FC236}">
                <a16:creationId xmlns:a16="http://schemas.microsoft.com/office/drawing/2014/main" id="{F07605E1-4DD9-4DE0-AC3E-FB02BD73992B}"/>
              </a:ext>
            </a:extLst>
          </p:cNvPr>
          <p:cNvSpPr>
            <a:spLocks noGrp="1"/>
          </p:cNvSpPr>
          <p:nvPr>
            <p:ph type="body" sz="quarter" idx="50"/>
          </p:nvPr>
        </p:nvSpPr>
        <p:spPr>
          <a:xfrm>
            <a:off x="9640084"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26" name="Text Placeholder 2">
            <a:extLst>
              <a:ext uri="{FF2B5EF4-FFF2-40B4-BE49-F238E27FC236}">
                <a16:creationId xmlns:a16="http://schemas.microsoft.com/office/drawing/2014/main" id="{DE0CC639-EEBB-49BB-97E8-9D644811ED75}"/>
              </a:ext>
            </a:extLst>
          </p:cNvPr>
          <p:cNvSpPr>
            <a:spLocks noGrp="1"/>
          </p:cNvSpPr>
          <p:nvPr>
            <p:ph type="body" sz="quarter" idx="51"/>
          </p:nvPr>
        </p:nvSpPr>
        <p:spPr>
          <a:xfrm>
            <a:off x="9640084"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7" name="Text Placeholder 2">
            <a:extLst>
              <a:ext uri="{FF2B5EF4-FFF2-40B4-BE49-F238E27FC236}">
                <a16:creationId xmlns:a16="http://schemas.microsoft.com/office/drawing/2014/main" id="{296E9DB8-A89A-4F46-9469-0AC0FB57065A}"/>
              </a:ext>
            </a:extLst>
          </p:cNvPr>
          <p:cNvSpPr>
            <a:spLocks noGrp="1"/>
          </p:cNvSpPr>
          <p:nvPr>
            <p:ph type="body" sz="quarter" idx="52"/>
          </p:nvPr>
        </p:nvSpPr>
        <p:spPr>
          <a:xfrm>
            <a:off x="7478324"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28" name="Text Placeholder 2">
            <a:extLst>
              <a:ext uri="{FF2B5EF4-FFF2-40B4-BE49-F238E27FC236}">
                <a16:creationId xmlns:a16="http://schemas.microsoft.com/office/drawing/2014/main" id="{CB892CC2-50D8-42C7-BD25-F098A87920E9}"/>
              </a:ext>
            </a:extLst>
          </p:cNvPr>
          <p:cNvSpPr>
            <a:spLocks noGrp="1"/>
          </p:cNvSpPr>
          <p:nvPr>
            <p:ph type="body" sz="quarter" idx="53"/>
          </p:nvPr>
        </p:nvSpPr>
        <p:spPr>
          <a:xfrm>
            <a:off x="7478324"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29" name="Text Placeholder 2">
            <a:extLst>
              <a:ext uri="{FF2B5EF4-FFF2-40B4-BE49-F238E27FC236}">
                <a16:creationId xmlns:a16="http://schemas.microsoft.com/office/drawing/2014/main" id="{FBE564D7-5335-41D7-988D-ABE4F6744DEC}"/>
              </a:ext>
            </a:extLst>
          </p:cNvPr>
          <p:cNvSpPr>
            <a:spLocks noGrp="1"/>
          </p:cNvSpPr>
          <p:nvPr>
            <p:ph type="body" sz="quarter" idx="54"/>
          </p:nvPr>
        </p:nvSpPr>
        <p:spPr>
          <a:xfrm>
            <a:off x="5316563"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0" name="Text Placeholder 2">
            <a:extLst>
              <a:ext uri="{FF2B5EF4-FFF2-40B4-BE49-F238E27FC236}">
                <a16:creationId xmlns:a16="http://schemas.microsoft.com/office/drawing/2014/main" id="{4C86FF01-BF9A-4E58-9F7F-73A8D265D7A7}"/>
              </a:ext>
            </a:extLst>
          </p:cNvPr>
          <p:cNvSpPr>
            <a:spLocks noGrp="1"/>
          </p:cNvSpPr>
          <p:nvPr>
            <p:ph type="body" sz="quarter" idx="55"/>
          </p:nvPr>
        </p:nvSpPr>
        <p:spPr>
          <a:xfrm>
            <a:off x="5316563"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31" name="Text Placeholder 2">
            <a:extLst>
              <a:ext uri="{FF2B5EF4-FFF2-40B4-BE49-F238E27FC236}">
                <a16:creationId xmlns:a16="http://schemas.microsoft.com/office/drawing/2014/main" id="{C5788D25-5688-48CF-833E-713DF3484CD1}"/>
              </a:ext>
            </a:extLst>
          </p:cNvPr>
          <p:cNvSpPr>
            <a:spLocks noGrp="1"/>
          </p:cNvSpPr>
          <p:nvPr>
            <p:ph type="body" sz="quarter" idx="56"/>
          </p:nvPr>
        </p:nvSpPr>
        <p:spPr>
          <a:xfrm>
            <a:off x="3154802" y="3155245"/>
            <a:ext cx="1566000" cy="338400"/>
          </a:xfrm>
        </p:spPr>
        <p:txBody>
          <a:bodyPr anchor="ctr"/>
          <a:lstStyle>
            <a:lvl1pPr algn="ctr">
              <a:defRPr sz="1600">
                <a:solidFill>
                  <a:schemeClr val="tx2"/>
                </a:solidFill>
              </a:defRPr>
            </a:lvl1pPr>
          </a:lstStyle>
          <a:p>
            <a:pPr lvl="0"/>
            <a:r>
              <a:rPr lang="en-US" dirty="0"/>
              <a:t>Click to edit</a:t>
            </a:r>
            <a:endParaRPr lang="en-GB" dirty="0"/>
          </a:p>
        </p:txBody>
      </p:sp>
      <p:sp>
        <p:nvSpPr>
          <p:cNvPr id="32" name="Text Placeholder 2">
            <a:extLst>
              <a:ext uri="{FF2B5EF4-FFF2-40B4-BE49-F238E27FC236}">
                <a16:creationId xmlns:a16="http://schemas.microsoft.com/office/drawing/2014/main" id="{D28372B9-1FEB-449C-BC6B-CA77EE947D9D}"/>
              </a:ext>
            </a:extLst>
          </p:cNvPr>
          <p:cNvSpPr>
            <a:spLocks noGrp="1"/>
          </p:cNvSpPr>
          <p:nvPr>
            <p:ph type="body" sz="quarter" idx="57"/>
          </p:nvPr>
        </p:nvSpPr>
        <p:spPr>
          <a:xfrm>
            <a:off x="3154802" y="3514853"/>
            <a:ext cx="1566000" cy="2309617"/>
          </a:xfrm>
        </p:spPr>
        <p:txBody>
          <a:bodyPr/>
          <a:lstStyle>
            <a:lvl1pPr algn="ctr">
              <a:defRPr sz="1200" b="0">
                <a:solidFill>
                  <a:schemeClr val="tx2"/>
                </a:solidFill>
              </a:defRPr>
            </a:lvl1pPr>
          </a:lstStyle>
          <a:p>
            <a:pPr lvl="0"/>
            <a:r>
              <a:rPr lang="en-US" dirty="0"/>
              <a:t>Click to edit Master</a:t>
            </a:r>
            <a:endParaRPr lang="en-GB" dirty="0"/>
          </a:p>
        </p:txBody>
      </p:sp>
      <p:sp>
        <p:nvSpPr>
          <p:cNvPr id="33" name="Text Placeholder 2">
            <a:extLst>
              <a:ext uri="{FF2B5EF4-FFF2-40B4-BE49-F238E27FC236}">
                <a16:creationId xmlns:a16="http://schemas.microsoft.com/office/drawing/2014/main" id="{4227E074-3B36-45CD-892F-D07707718021}"/>
              </a:ext>
            </a:extLst>
          </p:cNvPr>
          <p:cNvSpPr>
            <a:spLocks noGrp="1"/>
          </p:cNvSpPr>
          <p:nvPr>
            <p:ph type="body" sz="quarter" idx="58"/>
          </p:nvPr>
        </p:nvSpPr>
        <p:spPr>
          <a:xfrm>
            <a:off x="993041" y="3155245"/>
            <a:ext cx="1566000" cy="338400"/>
          </a:xfrm>
        </p:spPr>
        <p:txBody>
          <a:bodyPr anchor="ctr"/>
          <a:lstStyle>
            <a:lvl1pPr algn="ctr">
              <a:defRPr sz="1600">
                <a:solidFill>
                  <a:schemeClr val="bg1"/>
                </a:solidFill>
              </a:defRPr>
            </a:lvl1pPr>
          </a:lstStyle>
          <a:p>
            <a:pPr lvl="0"/>
            <a:r>
              <a:rPr lang="en-US" dirty="0"/>
              <a:t>Click to edit</a:t>
            </a:r>
            <a:endParaRPr lang="en-GB" dirty="0"/>
          </a:p>
        </p:txBody>
      </p:sp>
      <p:sp>
        <p:nvSpPr>
          <p:cNvPr id="34" name="Text Placeholder 2">
            <a:extLst>
              <a:ext uri="{FF2B5EF4-FFF2-40B4-BE49-F238E27FC236}">
                <a16:creationId xmlns:a16="http://schemas.microsoft.com/office/drawing/2014/main" id="{65151035-BDEC-4344-BAB7-C4505743602E}"/>
              </a:ext>
            </a:extLst>
          </p:cNvPr>
          <p:cNvSpPr>
            <a:spLocks noGrp="1"/>
          </p:cNvSpPr>
          <p:nvPr>
            <p:ph type="body" sz="quarter" idx="59"/>
          </p:nvPr>
        </p:nvSpPr>
        <p:spPr>
          <a:xfrm>
            <a:off x="993041" y="3514853"/>
            <a:ext cx="1566000" cy="2309617"/>
          </a:xfrm>
        </p:spPr>
        <p:txBody>
          <a:bodyPr/>
          <a:lstStyle>
            <a:lvl1pPr algn="ctr">
              <a:defRPr sz="1200" b="0">
                <a:solidFill>
                  <a:schemeClr val="bg1"/>
                </a:solidFill>
              </a:defRPr>
            </a:lvl1pPr>
          </a:lstStyle>
          <a:p>
            <a:pPr lvl="0"/>
            <a:r>
              <a:rPr lang="en-US" dirty="0"/>
              <a:t>Click to edit Master</a:t>
            </a:r>
            <a:endParaRPr lang="en-GB" dirty="0"/>
          </a:p>
        </p:txBody>
      </p:sp>
      <p:sp>
        <p:nvSpPr>
          <p:cNvPr id="2" name="Footer Placeholder 1">
            <a:extLst>
              <a:ext uri="{FF2B5EF4-FFF2-40B4-BE49-F238E27FC236}">
                <a16:creationId xmlns:a16="http://schemas.microsoft.com/office/drawing/2014/main" id="{05B7B15E-8A32-5047-9823-C7DAA3FCA0F0}"/>
              </a:ext>
            </a:extLst>
          </p:cNvPr>
          <p:cNvSpPr>
            <a:spLocks noGrp="1"/>
          </p:cNvSpPr>
          <p:nvPr>
            <p:ph type="ftr" sz="quarter" idx="60"/>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6340FB1F-8F39-1F02-5C02-67A3E01EBF6E}"/>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7BC7EAEC-4B43-D4AA-F13A-5D1CB80C2B3D}"/>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483084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Presentation cover cyan photo 4">
    <p:bg>
      <p:bgRef idx="1001">
        <a:schemeClr val="bg2"/>
      </p:bgRef>
    </p:bg>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4C544914-172F-F14B-9A45-566D2678F14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2100134"/>
            <a:ext cx="12192000" cy="3720899"/>
          </a:xfrm>
          <a:prstGeom prst="rect">
            <a:avLst/>
          </a:prstGeom>
        </p:spPr>
      </p:pic>
      <p:pic>
        <p:nvPicPr>
          <p:cNvPr id="28" name="Picture 27">
            <a:extLst>
              <a:ext uri="{FF2B5EF4-FFF2-40B4-BE49-F238E27FC236}">
                <a16:creationId xmlns:a16="http://schemas.microsoft.com/office/drawing/2014/main" id="{538511E1-8545-CD45-8633-74512F85576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672139" y="2100134"/>
            <a:ext cx="4990020" cy="3720899"/>
          </a:xfrm>
          <a:prstGeom prst="rect">
            <a:avLst/>
          </a:prstGeom>
        </p:spPr>
      </p:pic>
      <p:sp>
        <p:nvSpPr>
          <p:cNvPr id="24" name="Rectangle 23">
            <a:extLst>
              <a:ext uri="{FF2B5EF4-FFF2-40B4-BE49-F238E27FC236}">
                <a16:creationId xmlns:a16="http://schemas.microsoft.com/office/drawing/2014/main" id="{CFDD1C22-FB71-4C83-8452-8EF97A87786F}"/>
              </a:ext>
            </a:extLst>
          </p:cNvPr>
          <p:cNvSpPr/>
          <p:nvPr userDrawn="1"/>
        </p:nvSpPr>
        <p:spPr>
          <a:xfrm>
            <a:off x="2013598" y="2100134"/>
            <a:ext cx="3050846" cy="370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 name="Title 1">
            <a:extLst>
              <a:ext uri="{FF2B5EF4-FFF2-40B4-BE49-F238E27FC236}">
                <a16:creationId xmlns:a16="http://schemas.microsoft.com/office/drawing/2014/main" id="{5078AF8E-FC24-4DFD-AA4F-72B5E1F75C70}"/>
              </a:ext>
            </a:extLst>
          </p:cNvPr>
          <p:cNvSpPr>
            <a:spLocks noGrp="1"/>
          </p:cNvSpPr>
          <p:nvPr>
            <p:ph type="ctrTitle"/>
          </p:nvPr>
        </p:nvSpPr>
        <p:spPr>
          <a:xfrm>
            <a:off x="2255598" y="2236579"/>
            <a:ext cx="2736000" cy="1237665"/>
          </a:xfrm>
        </p:spPr>
        <p:txBody>
          <a:bodyPr anchor="b"/>
          <a:lstStyle>
            <a:lvl1pPr algn="l">
              <a:defRPr sz="2800">
                <a:solidFill>
                  <a:schemeClr val="bg2"/>
                </a:solidFill>
              </a:defRPr>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71E07F18-3FB0-4875-B8A6-BB5DA40D511D}"/>
              </a:ext>
            </a:extLst>
          </p:cNvPr>
          <p:cNvSpPr>
            <a:spLocks noGrp="1"/>
          </p:cNvSpPr>
          <p:nvPr>
            <p:ph type="subTitle" idx="1"/>
          </p:nvPr>
        </p:nvSpPr>
        <p:spPr>
          <a:xfrm>
            <a:off x="2255598" y="3590704"/>
            <a:ext cx="2736000" cy="998411"/>
          </a:xfrm>
        </p:spPr>
        <p:txBody>
          <a:bodyPr/>
          <a:lstStyle>
            <a:lvl1pPr marL="0" indent="0" algn="l">
              <a:buNone/>
              <a:defRPr sz="1000" b="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8" name="Freeform 26">
            <a:extLst>
              <a:ext uri="{FF2B5EF4-FFF2-40B4-BE49-F238E27FC236}">
                <a16:creationId xmlns:a16="http://schemas.microsoft.com/office/drawing/2014/main" id="{9564A37E-F656-496B-825C-5F1F31C37556}"/>
              </a:ext>
            </a:extLst>
          </p:cNvPr>
          <p:cNvSpPr>
            <a:spLocks noEditPoints="1"/>
          </p:cNvSpPr>
          <p:nvPr userDrawn="1"/>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userDrawn="1"/>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userDrawn="1"/>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userDrawn="1"/>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userDrawn="1"/>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userDrawn="1"/>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userDrawn="1"/>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userDrawn="1"/>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userDrawn="1"/>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Line 7">
            <a:extLst>
              <a:ext uri="{FF2B5EF4-FFF2-40B4-BE49-F238E27FC236}">
                <a16:creationId xmlns:a16="http://schemas.microsoft.com/office/drawing/2014/main" id="{3FB18F14-A02E-47E6-9BA8-2B3F3CFB8160}"/>
              </a:ext>
            </a:extLst>
          </p:cNvPr>
          <p:cNvSpPr>
            <a:spLocks noChangeShapeType="1"/>
          </p:cNvSpPr>
          <p:nvPr userDrawn="1"/>
        </p:nvSpPr>
        <p:spPr bwMode="auto">
          <a:xfrm>
            <a:off x="1505967" y="2100134"/>
            <a:ext cx="0" cy="3708000"/>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8">
            <a:extLst>
              <a:ext uri="{FF2B5EF4-FFF2-40B4-BE49-F238E27FC236}">
                <a16:creationId xmlns:a16="http://schemas.microsoft.com/office/drawing/2014/main" id="{CAF1BA06-9B8B-4EC2-B029-4256A7C183B4}"/>
              </a:ext>
            </a:extLst>
          </p:cNvPr>
          <p:cNvSpPr>
            <a:spLocks noChangeShapeType="1"/>
          </p:cNvSpPr>
          <p:nvPr userDrawn="1"/>
        </p:nvSpPr>
        <p:spPr bwMode="auto">
          <a:xfrm>
            <a:off x="5565903" y="2100134"/>
            <a:ext cx="0" cy="3708000"/>
          </a:xfrm>
          <a:prstGeom prst="line">
            <a:avLst/>
          </a:prstGeom>
          <a:noFill/>
          <a:ln w="2286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7">
            <a:extLst>
              <a:ext uri="{FF2B5EF4-FFF2-40B4-BE49-F238E27FC236}">
                <a16:creationId xmlns:a16="http://schemas.microsoft.com/office/drawing/2014/main" id="{7A5E5F72-C306-4B5E-B73E-9389FADEE86B}"/>
              </a:ext>
            </a:extLst>
          </p:cNvPr>
          <p:cNvSpPr>
            <a:spLocks noChangeShapeType="1"/>
          </p:cNvSpPr>
          <p:nvPr userDrawn="1"/>
        </p:nvSpPr>
        <p:spPr bwMode="auto">
          <a:xfrm>
            <a:off x="10662159" y="2100134"/>
            <a:ext cx="0" cy="3708000"/>
          </a:xfrm>
          <a:prstGeom prst="line">
            <a:avLst/>
          </a:prstGeom>
          <a:noFill/>
          <a:ln w="952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80966038"/>
      </p:ext>
    </p:extLst>
  </p:cSld>
  <p:clrMapOvr>
    <a:overrideClrMapping bg1="dk1" tx1="lt1" bg2="dk2" tx2="lt2" accent1="accent1" accent2="accent2" accent3="accent3" accent4="accent4" accent5="accent5" accent6="accent6" hlink="hlink" folHlink="folHlink"/>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ix boxes with icons_Lim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68C69D3D-33B2-3143-BBC0-ADB02FC52598}"/>
              </a:ext>
            </a:extLst>
          </p:cNvPr>
          <p:cNvSpPr/>
          <p:nvPr userDrawn="1"/>
        </p:nvSpPr>
        <p:spPr>
          <a:xfrm>
            <a:off x="807267" y="4026678"/>
            <a:ext cx="3373898" cy="2143922"/>
          </a:xfrm>
          <a:prstGeom prst="rect">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3DE75C08-78BA-3C4C-9464-D4C912C22367}"/>
              </a:ext>
            </a:extLst>
          </p:cNvPr>
          <p:cNvSpPr/>
          <p:nvPr userDrawn="1"/>
        </p:nvSpPr>
        <p:spPr>
          <a:xfrm>
            <a:off x="4410252" y="4026679"/>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64A0F19-C22F-5240-9E45-DB3846D9D2F1}"/>
              </a:ext>
            </a:extLst>
          </p:cNvPr>
          <p:cNvSpPr/>
          <p:nvPr userDrawn="1"/>
        </p:nvSpPr>
        <p:spPr>
          <a:xfrm>
            <a:off x="8013237" y="4026679"/>
            <a:ext cx="3373898" cy="2143922"/>
          </a:xfrm>
          <a:prstGeom prst="rect">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2" name="Rectangle 11">
            <a:extLst>
              <a:ext uri="{FF2B5EF4-FFF2-40B4-BE49-F238E27FC236}">
                <a16:creationId xmlns:a16="http://schemas.microsoft.com/office/drawing/2014/main" id="{9E90F018-7534-4847-AA34-060114C59839}"/>
              </a:ext>
            </a:extLst>
          </p:cNvPr>
          <p:cNvSpPr/>
          <p:nvPr userDrawn="1"/>
        </p:nvSpPr>
        <p:spPr>
          <a:xfrm>
            <a:off x="807267" y="1628776"/>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B62F4C74-A48D-C34E-813F-05DEEBD43F56}"/>
              </a:ext>
            </a:extLst>
          </p:cNvPr>
          <p:cNvSpPr/>
          <p:nvPr userDrawn="1"/>
        </p:nvSpPr>
        <p:spPr>
          <a:xfrm>
            <a:off x="4410252" y="1628777"/>
            <a:ext cx="3373898" cy="2143922"/>
          </a:xfrm>
          <a:prstGeom prst="rect">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6CD7E1E-7F5C-B741-A8F8-A2A8D86A4114}"/>
              </a:ext>
            </a:extLst>
          </p:cNvPr>
          <p:cNvSpPr/>
          <p:nvPr userDrawn="1"/>
        </p:nvSpPr>
        <p:spPr>
          <a:xfrm>
            <a:off x="8013237" y="1628777"/>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5" name="Text Placeholder 2">
            <a:extLst>
              <a:ext uri="{FF2B5EF4-FFF2-40B4-BE49-F238E27FC236}">
                <a16:creationId xmlns:a16="http://schemas.microsoft.com/office/drawing/2014/main" id="{031E9137-5629-5F40-B97F-BE062CF16640}"/>
              </a:ext>
            </a:extLst>
          </p:cNvPr>
          <p:cNvSpPr>
            <a:spLocks noGrp="1"/>
          </p:cNvSpPr>
          <p:nvPr>
            <p:ph type="body" sz="quarter" idx="28"/>
          </p:nvPr>
        </p:nvSpPr>
        <p:spPr>
          <a:xfrm>
            <a:off x="803398"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16" name="Text Placeholder 2">
            <a:extLst>
              <a:ext uri="{FF2B5EF4-FFF2-40B4-BE49-F238E27FC236}">
                <a16:creationId xmlns:a16="http://schemas.microsoft.com/office/drawing/2014/main" id="{02930C4A-67D1-384C-8A1C-0381EDC5EAE7}"/>
              </a:ext>
            </a:extLst>
          </p:cNvPr>
          <p:cNvSpPr>
            <a:spLocks noGrp="1"/>
          </p:cNvSpPr>
          <p:nvPr>
            <p:ph type="body" sz="quarter" idx="29"/>
          </p:nvPr>
        </p:nvSpPr>
        <p:spPr>
          <a:xfrm>
            <a:off x="4417455" y="3221890"/>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p:txBody>
      </p:sp>
      <p:sp>
        <p:nvSpPr>
          <p:cNvPr id="17" name="Text Placeholder 2">
            <a:extLst>
              <a:ext uri="{FF2B5EF4-FFF2-40B4-BE49-F238E27FC236}">
                <a16:creationId xmlns:a16="http://schemas.microsoft.com/office/drawing/2014/main" id="{B3689107-0870-6349-88EE-E8E8DA1ECFC6}"/>
              </a:ext>
            </a:extLst>
          </p:cNvPr>
          <p:cNvSpPr>
            <a:spLocks noGrp="1"/>
          </p:cNvSpPr>
          <p:nvPr>
            <p:ph type="body" sz="quarter" idx="30"/>
          </p:nvPr>
        </p:nvSpPr>
        <p:spPr>
          <a:xfrm>
            <a:off x="8019071"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a:p>
            <a:pPr lvl="1"/>
            <a:r>
              <a:rPr lang="en-GB" dirty="0"/>
              <a:t>Second level</a:t>
            </a:r>
            <a:endParaRPr lang="en-US" dirty="0"/>
          </a:p>
        </p:txBody>
      </p:sp>
      <p:sp>
        <p:nvSpPr>
          <p:cNvPr id="21" name="Text Placeholder 2">
            <a:extLst>
              <a:ext uri="{FF2B5EF4-FFF2-40B4-BE49-F238E27FC236}">
                <a16:creationId xmlns:a16="http://schemas.microsoft.com/office/drawing/2014/main" id="{CEAEECED-3A32-7C40-A815-D1749E1C96FD}"/>
              </a:ext>
            </a:extLst>
          </p:cNvPr>
          <p:cNvSpPr>
            <a:spLocks noGrp="1"/>
          </p:cNvSpPr>
          <p:nvPr>
            <p:ph type="body" sz="quarter" idx="34"/>
          </p:nvPr>
        </p:nvSpPr>
        <p:spPr>
          <a:xfrm>
            <a:off x="803398"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endParaRPr lang="en-US" dirty="0"/>
          </a:p>
        </p:txBody>
      </p:sp>
      <p:sp>
        <p:nvSpPr>
          <p:cNvPr id="22" name="Text Placeholder 2">
            <a:extLst>
              <a:ext uri="{FF2B5EF4-FFF2-40B4-BE49-F238E27FC236}">
                <a16:creationId xmlns:a16="http://schemas.microsoft.com/office/drawing/2014/main" id="{5BC1BFBA-8A0E-A943-ACA6-45082922A1F8}"/>
              </a:ext>
            </a:extLst>
          </p:cNvPr>
          <p:cNvSpPr>
            <a:spLocks noGrp="1"/>
          </p:cNvSpPr>
          <p:nvPr>
            <p:ph type="body" sz="quarter" idx="35"/>
          </p:nvPr>
        </p:nvSpPr>
        <p:spPr>
          <a:xfrm>
            <a:off x="4417455" y="5604306"/>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23" name="Text Placeholder 2">
            <a:extLst>
              <a:ext uri="{FF2B5EF4-FFF2-40B4-BE49-F238E27FC236}">
                <a16:creationId xmlns:a16="http://schemas.microsoft.com/office/drawing/2014/main" id="{5C434737-A37B-5341-A788-C91A9C9234D9}"/>
              </a:ext>
            </a:extLst>
          </p:cNvPr>
          <p:cNvSpPr>
            <a:spLocks noGrp="1"/>
          </p:cNvSpPr>
          <p:nvPr>
            <p:ph type="body" sz="quarter" idx="36"/>
          </p:nvPr>
        </p:nvSpPr>
        <p:spPr>
          <a:xfrm>
            <a:off x="8019071"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r>
              <a:rPr lang="en-GB" dirty="0"/>
              <a:t>Second level</a:t>
            </a:r>
            <a:endParaRPr lang="en-US" dirty="0"/>
          </a:p>
        </p:txBody>
      </p:sp>
      <p:sp>
        <p:nvSpPr>
          <p:cNvPr id="2" name="Footer Placeholder 1">
            <a:extLst>
              <a:ext uri="{FF2B5EF4-FFF2-40B4-BE49-F238E27FC236}">
                <a16:creationId xmlns:a16="http://schemas.microsoft.com/office/drawing/2014/main" id="{6BC1C3BD-C0C3-184F-AFDE-A175A5A52FBF}"/>
              </a:ext>
            </a:extLst>
          </p:cNvPr>
          <p:cNvSpPr>
            <a:spLocks noGrp="1"/>
          </p:cNvSpPr>
          <p:nvPr>
            <p:ph type="ftr" sz="quarter" idx="37"/>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55F009CE-BAF1-A379-2A85-EC0EAA2F76B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5FCF0BC3-3AB1-CDD2-6412-FCFC2DBD1AFA}"/>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171063257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ix boxes with icons_Purpl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68C69D3D-33B2-3143-BBC0-ADB02FC52598}"/>
              </a:ext>
            </a:extLst>
          </p:cNvPr>
          <p:cNvSpPr/>
          <p:nvPr userDrawn="1"/>
        </p:nvSpPr>
        <p:spPr>
          <a:xfrm>
            <a:off x="807267" y="4026678"/>
            <a:ext cx="3373898" cy="2143922"/>
          </a:xfrm>
          <a:prstGeom prst="rect">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3DE75C08-78BA-3C4C-9464-D4C912C22367}"/>
              </a:ext>
            </a:extLst>
          </p:cNvPr>
          <p:cNvSpPr/>
          <p:nvPr userDrawn="1"/>
        </p:nvSpPr>
        <p:spPr>
          <a:xfrm>
            <a:off x="4410252" y="4026679"/>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64A0F19-C22F-5240-9E45-DB3846D9D2F1}"/>
              </a:ext>
            </a:extLst>
          </p:cNvPr>
          <p:cNvSpPr/>
          <p:nvPr userDrawn="1"/>
        </p:nvSpPr>
        <p:spPr>
          <a:xfrm>
            <a:off x="8013237" y="4026679"/>
            <a:ext cx="3373898" cy="2143922"/>
          </a:xfrm>
          <a:prstGeom prst="rect">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2" name="Rectangle 11">
            <a:extLst>
              <a:ext uri="{FF2B5EF4-FFF2-40B4-BE49-F238E27FC236}">
                <a16:creationId xmlns:a16="http://schemas.microsoft.com/office/drawing/2014/main" id="{9E90F018-7534-4847-AA34-060114C59839}"/>
              </a:ext>
            </a:extLst>
          </p:cNvPr>
          <p:cNvSpPr/>
          <p:nvPr userDrawn="1"/>
        </p:nvSpPr>
        <p:spPr>
          <a:xfrm>
            <a:off x="807267" y="1628776"/>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B62F4C74-A48D-C34E-813F-05DEEBD43F56}"/>
              </a:ext>
            </a:extLst>
          </p:cNvPr>
          <p:cNvSpPr/>
          <p:nvPr userDrawn="1"/>
        </p:nvSpPr>
        <p:spPr>
          <a:xfrm>
            <a:off x="4410252" y="1628777"/>
            <a:ext cx="3373898" cy="2143922"/>
          </a:xfrm>
          <a:prstGeom prst="rect">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6CD7E1E-7F5C-B741-A8F8-A2A8D86A4114}"/>
              </a:ext>
            </a:extLst>
          </p:cNvPr>
          <p:cNvSpPr/>
          <p:nvPr userDrawn="1"/>
        </p:nvSpPr>
        <p:spPr>
          <a:xfrm>
            <a:off x="8013237" y="1628777"/>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5" name="Text Placeholder 2">
            <a:extLst>
              <a:ext uri="{FF2B5EF4-FFF2-40B4-BE49-F238E27FC236}">
                <a16:creationId xmlns:a16="http://schemas.microsoft.com/office/drawing/2014/main" id="{031E9137-5629-5F40-B97F-BE062CF16640}"/>
              </a:ext>
            </a:extLst>
          </p:cNvPr>
          <p:cNvSpPr>
            <a:spLocks noGrp="1"/>
          </p:cNvSpPr>
          <p:nvPr>
            <p:ph type="body" sz="quarter" idx="28"/>
          </p:nvPr>
        </p:nvSpPr>
        <p:spPr>
          <a:xfrm>
            <a:off x="803398"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16" name="Text Placeholder 2">
            <a:extLst>
              <a:ext uri="{FF2B5EF4-FFF2-40B4-BE49-F238E27FC236}">
                <a16:creationId xmlns:a16="http://schemas.microsoft.com/office/drawing/2014/main" id="{02930C4A-67D1-384C-8A1C-0381EDC5EAE7}"/>
              </a:ext>
            </a:extLst>
          </p:cNvPr>
          <p:cNvSpPr>
            <a:spLocks noGrp="1"/>
          </p:cNvSpPr>
          <p:nvPr>
            <p:ph type="body" sz="quarter" idx="29"/>
          </p:nvPr>
        </p:nvSpPr>
        <p:spPr>
          <a:xfrm>
            <a:off x="4417455" y="3221890"/>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p:txBody>
      </p:sp>
      <p:sp>
        <p:nvSpPr>
          <p:cNvPr id="17" name="Text Placeholder 2">
            <a:extLst>
              <a:ext uri="{FF2B5EF4-FFF2-40B4-BE49-F238E27FC236}">
                <a16:creationId xmlns:a16="http://schemas.microsoft.com/office/drawing/2014/main" id="{B3689107-0870-6349-88EE-E8E8DA1ECFC6}"/>
              </a:ext>
            </a:extLst>
          </p:cNvPr>
          <p:cNvSpPr>
            <a:spLocks noGrp="1"/>
          </p:cNvSpPr>
          <p:nvPr>
            <p:ph type="body" sz="quarter" idx="30"/>
          </p:nvPr>
        </p:nvSpPr>
        <p:spPr>
          <a:xfrm>
            <a:off x="8019071"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a:p>
            <a:pPr lvl="1"/>
            <a:r>
              <a:rPr lang="en-GB" dirty="0"/>
              <a:t>Second level</a:t>
            </a:r>
            <a:endParaRPr lang="en-US" dirty="0"/>
          </a:p>
        </p:txBody>
      </p:sp>
      <p:sp>
        <p:nvSpPr>
          <p:cNvPr id="21" name="Text Placeholder 2">
            <a:extLst>
              <a:ext uri="{FF2B5EF4-FFF2-40B4-BE49-F238E27FC236}">
                <a16:creationId xmlns:a16="http://schemas.microsoft.com/office/drawing/2014/main" id="{CEAEECED-3A32-7C40-A815-D1749E1C96FD}"/>
              </a:ext>
            </a:extLst>
          </p:cNvPr>
          <p:cNvSpPr>
            <a:spLocks noGrp="1"/>
          </p:cNvSpPr>
          <p:nvPr>
            <p:ph type="body" sz="quarter" idx="34"/>
          </p:nvPr>
        </p:nvSpPr>
        <p:spPr>
          <a:xfrm>
            <a:off x="803398"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endParaRPr lang="en-US" dirty="0"/>
          </a:p>
        </p:txBody>
      </p:sp>
      <p:sp>
        <p:nvSpPr>
          <p:cNvPr id="22" name="Text Placeholder 2">
            <a:extLst>
              <a:ext uri="{FF2B5EF4-FFF2-40B4-BE49-F238E27FC236}">
                <a16:creationId xmlns:a16="http://schemas.microsoft.com/office/drawing/2014/main" id="{5BC1BFBA-8A0E-A943-ACA6-45082922A1F8}"/>
              </a:ext>
            </a:extLst>
          </p:cNvPr>
          <p:cNvSpPr>
            <a:spLocks noGrp="1"/>
          </p:cNvSpPr>
          <p:nvPr>
            <p:ph type="body" sz="quarter" idx="35"/>
          </p:nvPr>
        </p:nvSpPr>
        <p:spPr>
          <a:xfrm>
            <a:off x="4417455" y="5604306"/>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23" name="Text Placeholder 2">
            <a:extLst>
              <a:ext uri="{FF2B5EF4-FFF2-40B4-BE49-F238E27FC236}">
                <a16:creationId xmlns:a16="http://schemas.microsoft.com/office/drawing/2014/main" id="{5C434737-A37B-5341-A788-C91A9C9234D9}"/>
              </a:ext>
            </a:extLst>
          </p:cNvPr>
          <p:cNvSpPr>
            <a:spLocks noGrp="1"/>
          </p:cNvSpPr>
          <p:nvPr>
            <p:ph type="body" sz="quarter" idx="36"/>
          </p:nvPr>
        </p:nvSpPr>
        <p:spPr>
          <a:xfrm>
            <a:off x="8019071"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r>
              <a:rPr lang="en-GB" dirty="0"/>
              <a:t>Second level</a:t>
            </a:r>
            <a:endParaRPr lang="en-US" dirty="0"/>
          </a:p>
        </p:txBody>
      </p:sp>
      <p:sp>
        <p:nvSpPr>
          <p:cNvPr id="2" name="Footer Placeholder 1">
            <a:extLst>
              <a:ext uri="{FF2B5EF4-FFF2-40B4-BE49-F238E27FC236}">
                <a16:creationId xmlns:a16="http://schemas.microsoft.com/office/drawing/2014/main" id="{6BC1C3BD-C0C3-184F-AFDE-A175A5A52FBF}"/>
              </a:ext>
            </a:extLst>
          </p:cNvPr>
          <p:cNvSpPr>
            <a:spLocks noGrp="1"/>
          </p:cNvSpPr>
          <p:nvPr>
            <p:ph type="ftr" sz="quarter" idx="37"/>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55F009CE-BAF1-A379-2A85-EC0EAA2F76B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5FCF0BC3-3AB1-CDD2-6412-FCFC2DBD1AFA}"/>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229791556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ix boxes with icons_Turmeric">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68C69D3D-33B2-3143-BBC0-ADB02FC52598}"/>
              </a:ext>
            </a:extLst>
          </p:cNvPr>
          <p:cNvSpPr/>
          <p:nvPr userDrawn="1"/>
        </p:nvSpPr>
        <p:spPr>
          <a:xfrm>
            <a:off x="807267" y="4026678"/>
            <a:ext cx="3373898" cy="2143922"/>
          </a:xfrm>
          <a:prstGeom prst="rect">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3DE75C08-78BA-3C4C-9464-D4C912C22367}"/>
              </a:ext>
            </a:extLst>
          </p:cNvPr>
          <p:cNvSpPr/>
          <p:nvPr userDrawn="1"/>
        </p:nvSpPr>
        <p:spPr>
          <a:xfrm>
            <a:off x="4410252" y="4026679"/>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64A0F19-C22F-5240-9E45-DB3846D9D2F1}"/>
              </a:ext>
            </a:extLst>
          </p:cNvPr>
          <p:cNvSpPr/>
          <p:nvPr userDrawn="1"/>
        </p:nvSpPr>
        <p:spPr>
          <a:xfrm>
            <a:off x="8013237" y="4026679"/>
            <a:ext cx="3373898" cy="2143922"/>
          </a:xfrm>
          <a:prstGeom prst="rect">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2" name="Rectangle 11">
            <a:extLst>
              <a:ext uri="{FF2B5EF4-FFF2-40B4-BE49-F238E27FC236}">
                <a16:creationId xmlns:a16="http://schemas.microsoft.com/office/drawing/2014/main" id="{9E90F018-7534-4847-AA34-060114C59839}"/>
              </a:ext>
            </a:extLst>
          </p:cNvPr>
          <p:cNvSpPr/>
          <p:nvPr userDrawn="1"/>
        </p:nvSpPr>
        <p:spPr>
          <a:xfrm>
            <a:off x="807267" y="1628776"/>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B62F4C74-A48D-C34E-813F-05DEEBD43F56}"/>
              </a:ext>
            </a:extLst>
          </p:cNvPr>
          <p:cNvSpPr/>
          <p:nvPr userDrawn="1"/>
        </p:nvSpPr>
        <p:spPr>
          <a:xfrm>
            <a:off x="4410252" y="1628777"/>
            <a:ext cx="3373898" cy="2143922"/>
          </a:xfrm>
          <a:prstGeom prst="rect">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6CD7E1E-7F5C-B741-A8F8-A2A8D86A4114}"/>
              </a:ext>
            </a:extLst>
          </p:cNvPr>
          <p:cNvSpPr/>
          <p:nvPr userDrawn="1"/>
        </p:nvSpPr>
        <p:spPr>
          <a:xfrm>
            <a:off x="8013237" y="1628777"/>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5" name="Text Placeholder 2">
            <a:extLst>
              <a:ext uri="{FF2B5EF4-FFF2-40B4-BE49-F238E27FC236}">
                <a16:creationId xmlns:a16="http://schemas.microsoft.com/office/drawing/2014/main" id="{031E9137-5629-5F40-B97F-BE062CF16640}"/>
              </a:ext>
            </a:extLst>
          </p:cNvPr>
          <p:cNvSpPr>
            <a:spLocks noGrp="1"/>
          </p:cNvSpPr>
          <p:nvPr>
            <p:ph type="body" sz="quarter" idx="28"/>
          </p:nvPr>
        </p:nvSpPr>
        <p:spPr>
          <a:xfrm>
            <a:off x="803398"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16" name="Text Placeholder 2">
            <a:extLst>
              <a:ext uri="{FF2B5EF4-FFF2-40B4-BE49-F238E27FC236}">
                <a16:creationId xmlns:a16="http://schemas.microsoft.com/office/drawing/2014/main" id="{02930C4A-67D1-384C-8A1C-0381EDC5EAE7}"/>
              </a:ext>
            </a:extLst>
          </p:cNvPr>
          <p:cNvSpPr>
            <a:spLocks noGrp="1"/>
          </p:cNvSpPr>
          <p:nvPr>
            <p:ph type="body" sz="quarter" idx="29"/>
          </p:nvPr>
        </p:nvSpPr>
        <p:spPr>
          <a:xfrm>
            <a:off x="4417455" y="3221890"/>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p:txBody>
      </p:sp>
      <p:sp>
        <p:nvSpPr>
          <p:cNvPr id="17" name="Text Placeholder 2">
            <a:extLst>
              <a:ext uri="{FF2B5EF4-FFF2-40B4-BE49-F238E27FC236}">
                <a16:creationId xmlns:a16="http://schemas.microsoft.com/office/drawing/2014/main" id="{B3689107-0870-6349-88EE-E8E8DA1ECFC6}"/>
              </a:ext>
            </a:extLst>
          </p:cNvPr>
          <p:cNvSpPr>
            <a:spLocks noGrp="1"/>
          </p:cNvSpPr>
          <p:nvPr>
            <p:ph type="body" sz="quarter" idx="30"/>
          </p:nvPr>
        </p:nvSpPr>
        <p:spPr>
          <a:xfrm>
            <a:off x="8019071"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a:p>
            <a:pPr lvl="1"/>
            <a:r>
              <a:rPr lang="en-GB" dirty="0"/>
              <a:t>Second level</a:t>
            </a:r>
            <a:endParaRPr lang="en-US" dirty="0"/>
          </a:p>
        </p:txBody>
      </p:sp>
      <p:sp>
        <p:nvSpPr>
          <p:cNvPr id="21" name="Text Placeholder 2">
            <a:extLst>
              <a:ext uri="{FF2B5EF4-FFF2-40B4-BE49-F238E27FC236}">
                <a16:creationId xmlns:a16="http://schemas.microsoft.com/office/drawing/2014/main" id="{CEAEECED-3A32-7C40-A815-D1749E1C96FD}"/>
              </a:ext>
            </a:extLst>
          </p:cNvPr>
          <p:cNvSpPr>
            <a:spLocks noGrp="1"/>
          </p:cNvSpPr>
          <p:nvPr>
            <p:ph type="body" sz="quarter" idx="34"/>
          </p:nvPr>
        </p:nvSpPr>
        <p:spPr>
          <a:xfrm>
            <a:off x="803398"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endParaRPr lang="en-US" dirty="0"/>
          </a:p>
        </p:txBody>
      </p:sp>
      <p:sp>
        <p:nvSpPr>
          <p:cNvPr id="22" name="Text Placeholder 2">
            <a:extLst>
              <a:ext uri="{FF2B5EF4-FFF2-40B4-BE49-F238E27FC236}">
                <a16:creationId xmlns:a16="http://schemas.microsoft.com/office/drawing/2014/main" id="{5BC1BFBA-8A0E-A943-ACA6-45082922A1F8}"/>
              </a:ext>
            </a:extLst>
          </p:cNvPr>
          <p:cNvSpPr>
            <a:spLocks noGrp="1"/>
          </p:cNvSpPr>
          <p:nvPr>
            <p:ph type="body" sz="quarter" idx="35"/>
          </p:nvPr>
        </p:nvSpPr>
        <p:spPr>
          <a:xfrm>
            <a:off x="4417455" y="5604306"/>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23" name="Text Placeholder 2">
            <a:extLst>
              <a:ext uri="{FF2B5EF4-FFF2-40B4-BE49-F238E27FC236}">
                <a16:creationId xmlns:a16="http://schemas.microsoft.com/office/drawing/2014/main" id="{5C434737-A37B-5341-A788-C91A9C9234D9}"/>
              </a:ext>
            </a:extLst>
          </p:cNvPr>
          <p:cNvSpPr>
            <a:spLocks noGrp="1"/>
          </p:cNvSpPr>
          <p:nvPr>
            <p:ph type="body" sz="quarter" idx="36"/>
          </p:nvPr>
        </p:nvSpPr>
        <p:spPr>
          <a:xfrm>
            <a:off x="8019071"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r>
              <a:rPr lang="en-GB" dirty="0"/>
              <a:t>Second level</a:t>
            </a:r>
            <a:endParaRPr lang="en-US" dirty="0"/>
          </a:p>
        </p:txBody>
      </p:sp>
      <p:sp>
        <p:nvSpPr>
          <p:cNvPr id="2" name="Footer Placeholder 1">
            <a:extLst>
              <a:ext uri="{FF2B5EF4-FFF2-40B4-BE49-F238E27FC236}">
                <a16:creationId xmlns:a16="http://schemas.microsoft.com/office/drawing/2014/main" id="{6BC1C3BD-C0C3-184F-AFDE-A175A5A52FBF}"/>
              </a:ext>
            </a:extLst>
          </p:cNvPr>
          <p:cNvSpPr>
            <a:spLocks noGrp="1"/>
          </p:cNvSpPr>
          <p:nvPr>
            <p:ph type="ftr" sz="quarter" idx="37"/>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55F009CE-BAF1-A379-2A85-EC0EAA2F76B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5FCF0BC3-3AB1-CDD2-6412-FCFC2DBD1AFA}"/>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189679055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ix boxes with icons_Coral">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68C69D3D-33B2-3143-BBC0-ADB02FC52598}"/>
              </a:ext>
            </a:extLst>
          </p:cNvPr>
          <p:cNvSpPr/>
          <p:nvPr userDrawn="1"/>
        </p:nvSpPr>
        <p:spPr>
          <a:xfrm>
            <a:off x="807267" y="4026678"/>
            <a:ext cx="3373898" cy="2143922"/>
          </a:xfrm>
          <a:prstGeom prst="rect">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3DE75C08-78BA-3C4C-9464-D4C912C22367}"/>
              </a:ext>
            </a:extLst>
          </p:cNvPr>
          <p:cNvSpPr/>
          <p:nvPr userDrawn="1"/>
        </p:nvSpPr>
        <p:spPr>
          <a:xfrm>
            <a:off x="4410252" y="4026679"/>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64A0F19-C22F-5240-9E45-DB3846D9D2F1}"/>
              </a:ext>
            </a:extLst>
          </p:cNvPr>
          <p:cNvSpPr/>
          <p:nvPr userDrawn="1"/>
        </p:nvSpPr>
        <p:spPr>
          <a:xfrm>
            <a:off x="8013237" y="4026679"/>
            <a:ext cx="3373898" cy="2143922"/>
          </a:xfrm>
          <a:prstGeom prst="rect">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2" name="Rectangle 11">
            <a:extLst>
              <a:ext uri="{FF2B5EF4-FFF2-40B4-BE49-F238E27FC236}">
                <a16:creationId xmlns:a16="http://schemas.microsoft.com/office/drawing/2014/main" id="{9E90F018-7534-4847-AA34-060114C59839}"/>
              </a:ext>
            </a:extLst>
          </p:cNvPr>
          <p:cNvSpPr/>
          <p:nvPr userDrawn="1"/>
        </p:nvSpPr>
        <p:spPr>
          <a:xfrm>
            <a:off x="807267" y="1628776"/>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B62F4C74-A48D-C34E-813F-05DEEBD43F56}"/>
              </a:ext>
            </a:extLst>
          </p:cNvPr>
          <p:cNvSpPr/>
          <p:nvPr userDrawn="1"/>
        </p:nvSpPr>
        <p:spPr>
          <a:xfrm>
            <a:off x="4410252" y="1628777"/>
            <a:ext cx="3373898" cy="2143922"/>
          </a:xfrm>
          <a:prstGeom prst="rect">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6CD7E1E-7F5C-B741-A8F8-A2A8D86A4114}"/>
              </a:ext>
            </a:extLst>
          </p:cNvPr>
          <p:cNvSpPr/>
          <p:nvPr userDrawn="1"/>
        </p:nvSpPr>
        <p:spPr>
          <a:xfrm>
            <a:off x="8013237" y="1628777"/>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5" name="Text Placeholder 2">
            <a:extLst>
              <a:ext uri="{FF2B5EF4-FFF2-40B4-BE49-F238E27FC236}">
                <a16:creationId xmlns:a16="http://schemas.microsoft.com/office/drawing/2014/main" id="{031E9137-5629-5F40-B97F-BE062CF16640}"/>
              </a:ext>
            </a:extLst>
          </p:cNvPr>
          <p:cNvSpPr>
            <a:spLocks noGrp="1"/>
          </p:cNvSpPr>
          <p:nvPr>
            <p:ph type="body" sz="quarter" idx="28"/>
          </p:nvPr>
        </p:nvSpPr>
        <p:spPr>
          <a:xfrm>
            <a:off x="803398"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16" name="Text Placeholder 2">
            <a:extLst>
              <a:ext uri="{FF2B5EF4-FFF2-40B4-BE49-F238E27FC236}">
                <a16:creationId xmlns:a16="http://schemas.microsoft.com/office/drawing/2014/main" id="{02930C4A-67D1-384C-8A1C-0381EDC5EAE7}"/>
              </a:ext>
            </a:extLst>
          </p:cNvPr>
          <p:cNvSpPr>
            <a:spLocks noGrp="1"/>
          </p:cNvSpPr>
          <p:nvPr>
            <p:ph type="body" sz="quarter" idx="29"/>
          </p:nvPr>
        </p:nvSpPr>
        <p:spPr>
          <a:xfrm>
            <a:off x="4417455" y="3221890"/>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p:txBody>
      </p:sp>
      <p:sp>
        <p:nvSpPr>
          <p:cNvPr id="17" name="Text Placeholder 2">
            <a:extLst>
              <a:ext uri="{FF2B5EF4-FFF2-40B4-BE49-F238E27FC236}">
                <a16:creationId xmlns:a16="http://schemas.microsoft.com/office/drawing/2014/main" id="{B3689107-0870-6349-88EE-E8E8DA1ECFC6}"/>
              </a:ext>
            </a:extLst>
          </p:cNvPr>
          <p:cNvSpPr>
            <a:spLocks noGrp="1"/>
          </p:cNvSpPr>
          <p:nvPr>
            <p:ph type="body" sz="quarter" idx="30"/>
          </p:nvPr>
        </p:nvSpPr>
        <p:spPr>
          <a:xfrm>
            <a:off x="8019071"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a:p>
            <a:pPr lvl="1"/>
            <a:r>
              <a:rPr lang="en-GB" dirty="0"/>
              <a:t>Second level</a:t>
            </a:r>
            <a:endParaRPr lang="en-US" dirty="0"/>
          </a:p>
        </p:txBody>
      </p:sp>
      <p:sp>
        <p:nvSpPr>
          <p:cNvPr id="21" name="Text Placeholder 2">
            <a:extLst>
              <a:ext uri="{FF2B5EF4-FFF2-40B4-BE49-F238E27FC236}">
                <a16:creationId xmlns:a16="http://schemas.microsoft.com/office/drawing/2014/main" id="{CEAEECED-3A32-7C40-A815-D1749E1C96FD}"/>
              </a:ext>
            </a:extLst>
          </p:cNvPr>
          <p:cNvSpPr>
            <a:spLocks noGrp="1"/>
          </p:cNvSpPr>
          <p:nvPr>
            <p:ph type="body" sz="quarter" idx="34"/>
          </p:nvPr>
        </p:nvSpPr>
        <p:spPr>
          <a:xfrm>
            <a:off x="803398"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endParaRPr lang="en-US" dirty="0"/>
          </a:p>
        </p:txBody>
      </p:sp>
      <p:sp>
        <p:nvSpPr>
          <p:cNvPr id="22" name="Text Placeholder 2">
            <a:extLst>
              <a:ext uri="{FF2B5EF4-FFF2-40B4-BE49-F238E27FC236}">
                <a16:creationId xmlns:a16="http://schemas.microsoft.com/office/drawing/2014/main" id="{5BC1BFBA-8A0E-A943-ACA6-45082922A1F8}"/>
              </a:ext>
            </a:extLst>
          </p:cNvPr>
          <p:cNvSpPr>
            <a:spLocks noGrp="1"/>
          </p:cNvSpPr>
          <p:nvPr>
            <p:ph type="body" sz="quarter" idx="35"/>
          </p:nvPr>
        </p:nvSpPr>
        <p:spPr>
          <a:xfrm>
            <a:off x="4417455" y="5604306"/>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23" name="Text Placeholder 2">
            <a:extLst>
              <a:ext uri="{FF2B5EF4-FFF2-40B4-BE49-F238E27FC236}">
                <a16:creationId xmlns:a16="http://schemas.microsoft.com/office/drawing/2014/main" id="{5C434737-A37B-5341-A788-C91A9C9234D9}"/>
              </a:ext>
            </a:extLst>
          </p:cNvPr>
          <p:cNvSpPr>
            <a:spLocks noGrp="1"/>
          </p:cNvSpPr>
          <p:nvPr>
            <p:ph type="body" sz="quarter" idx="36"/>
          </p:nvPr>
        </p:nvSpPr>
        <p:spPr>
          <a:xfrm>
            <a:off x="8019071"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r>
              <a:rPr lang="en-GB" dirty="0"/>
              <a:t>Second level</a:t>
            </a:r>
            <a:endParaRPr lang="en-US" dirty="0"/>
          </a:p>
        </p:txBody>
      </p:sp>
      <p:sp>
        <p:nvSpPr>
          <p:cNvPr id="2" name="Footer Placeholder 1">
            <a:extLst>
              <a:ext uri="{FF2B5EF4-FFF2-40B4-BE49-F238E27FC236}">
                <a16:creationId xmlns:a16="http://schemas.microsoft.com/office/drawing/2014/main" id="{6BC1C3BD-C0C3-184F-AFDE-A175A5A52FBF}"/>
              </a:ext>
            </a:extLst>
          </p:cNvPr>
          <p:cNvSpPr>
            <a:spLocks noGrp="1"/>
          </p:cNvSpPr>
          <p:nvPr>
            <p:ph type="ftr" sz="quarter" idx="37"/>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55F009CE-BAF1-A379-2A85-EC0EAA2F76B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5FCF0BC3-3AB1-CDD2-6412-FCFC2DBD1AFA}"/>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144788945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ix boxes with icons_Teal">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68C69D3D-33B2-3143-BBC0-ADB02FC52598}"/>
              </a:ext>
            </a:extLst>
          </p:cNvPr>
          <p:cNvSpPr/>
          <p:nvPr userDrawn="1"/>
        </p:nvSpPr>
        <p:spPr>
          <a:xfrm>
            <a:off x="807267" y="4026678"/>
            <a:ext cx="3373898" cy="2143922"/>
          </a:xfrm>
          <a:prstGeom prst="rect">
            <a:avLst/>
          </a:prstGeom>
          <a:solidFill>
            <a:srgbClr val="10D6A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3DE75C08-78BA-3C4C-9464-D4C912C22367}"/>
              </a:ext>
            </a:extLst>
          </p:cNvPr>
          <p:cNvSpPr/>
          <p:nvPr userDrawn="1"/>
        </p:nvSpPr>
        <p:spPr>
          <a:xfrm>
            <a:off x="4410252" y="4026679"/>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64A0F19-C22F-5240-9E45-DB3846D9D2F1}"/>
              </a:ext>
            </a:extLst>
          </p:cNvPr>
          <p:cNvSpPr/>
          <p:nvPr userDrawn="1"/>
        </p:nvSpPr>
        <p:spPr>
          <a:xfrm>
            <a:off x="8013237" y="4026679"/>
            <a:ext cx="3373898" cy="2143922"/>
          </a:xfrm>
          <a:prstGeom prst="rect">
            <a:avLst/>
          </a:prstGeom>
          <a:solidFill>
            <a:srgbClr val="10D6A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2" name="Rectangle 11">
            <a:extLst>
              <a:ext uri="{FF2B5EF4-FFF2-40B4-BE49-F238E27FC236}">
                <a16:creationId xmlns:a16="http://schemas.microsoft.com/office/drawing/2014/main" id="{9E90F018-7534-4847-AA34-060114C59839}"/>
              </a:ext>
            </a:extLst>
          </p:cNvPr>
          <p:cNvSpPr/>
          <p:nvPr userDrawn="1"/>
        </p:nvSpPr>
        <p:spPr>
          <a:xfrm>
            <a:off x="807267" y="1628776"/>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B62F4C74-A48D-C34E-813F-05DEEBD43F56}"/>
              </a:ext>
            </a:extLst>
          </p:cNvPr>
          <p:cNvSpPr/>
          <p:nvPr userDrawn="1"/>
        </p:nvSpPr>
        <p:spPr>
          <a:xfrm>
            <a:off x="4410252" y="1628777"/>
            <a:ext cx="3373898" cy="2143922"/>
          </a:xfrm>
          <a:prstGeom prst="rect">
            <a:avLst/>
          </a:prstGeom>
          <a:solidFill>
            <a:srgbClr val="10D6A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6CD7E1E-7F5C-B741-A8F8-A2A8D86A4114}"/>
              </a:ext>
            </a:extLst>
          </p:cNvPr>
          <p:cNvSpPr/>
          <p:nvPr userDrawn="1"/>
        </p:nvSpPr>
        <p:spPr>
          <a:xfrm>
            <a:off x="8013237" y="1628777"/>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5" name="Text Placeholder 2">
            <a:extLst>
              <a:ext uri="{FF2B5EF4-FFF2-40B4-BE49-F238E27FC236}">
                <a16:creationId xmlns:a16="http://schemas.microsoft.com/office/drawing/2014/main" id="{031E9137-5629-5F40-B97F-BE062CF16640}"/>
              </a:ext>
            </a:extLst>
          </p:cNvPr>
          <p:cNvSpPr>
            <a:spLocks noGrp="1"/>
          </p:cNvSpPr>
          <p:nvPr>
            <p:ph type="body" sz="quarter" idx="28"/>
          </p:nvPr>
        </p:nvSpPr>
        <p:spPr>
          <a:xfrm>
            <a:off x="803398"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16" name="Text Placeholder 2">
            <a:extLst>
              <a:ext uri="{FF2B5EF4-FFF2-40B4-BE49-F238E27FC236}">
                <a16:creationId xmlns:a16="http://schemas.microsoft.com/office/drawing/2014/main" id="{02930C4A-67D1-384C-8A1C-0381EDC5EAE7}"/>
              </a:ext>
            </a:extLst>
          </p:cNvPr>
          <p:cNvSpPr>
            <a:spLocks noGrp="1"/>
          </p:cNvSpPr>
          <p:nvPr>
            <p:ph type="body" sz="quarter" idx="29"/>
          </p:nvPr>
        </p:nvSpPr>
        <p:spPr>
          <a:xfrm>
            <a:off x="4417455" y="3221890"/>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p:txBody>
      </p:sp>
      <p:sp>
        <p:nvSpPr>
          <p:cNvPr id="17" name="Text Placeholder 2">
            <a:extLst>
              <a:ext uri="{FF2B5EF4-FFF2-40B4-BE49-F238E27FC236}">
                <a16:creationId xmlns:a16="http://schemas.microsoft.com/office/drawing/2014/main" id="{B3689107-0870-6349-88EE-E8E8DA1ECFC6}"/>
              </a:ext>
            </a:extLst>
          </p:cNvPr>
          <p:cNvSpPr>
            <a:spLocks noGrp="1"/>
          </p:cNvSpPr>
          <p:nvPr>
            <p:ph type="body" sz="quarter" idx="30"/>
          </p:nvPr>
        </p:nvSpPr>
        <p:spPr>
          <a:xfrm>
            <a:off x="8019071"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a:p>
            <a:pPr lvl="1"/>
            <a:r>
              <a:rPr lang="en-GB" dirty="0"/>
              <a:t>Second level</a:t>
            </a:r>
            <a:endParaRPr lang="en-US" dirty="0"/>
          </a:p>
        </p:txBody>
      </p:sp>
      <p:sp>
        <p:nvSpPr>
          <p:cNvPr id="21" name="Text Placeholder 2">
            <a:extLst>
              <a:ext uri="{FF2B5EF4-FFF2-40B4-BE49-F238E27FC236}">
                <a16:creationId xmlns:a16="http://schemas.microsoft.com/office/drawing/2014/main" id="{CEAEECED-3A32-7C40-A815-D1749E1C96FD}"/>
              </a:ext>
            </a:extLst>
          </p:cNvPr>
          <p:cNvSpPr>
            <a:spLocks noGrp="1"/>
          </p:cNvSpPr>
          <p:nvPr>
            <p:ph type="body" sz="quarter" idx="34"/>
          </p:nvPr>
        </p:nvSpPr>
        <p:spPr>
          <a:xfrm>
            <a:off x="803398"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endParaRPr lang="en-US" dirty="0"/>
          </a:p>
        </p:txBody>
      </p:sp>
      <p:sp>
        <p:nvSpPr>
          <p:cNvPr id="22" name="Text Placeholder 2">
            <a:extLst>
              <a:ext uri="{FF2B5EF4-FFF2-40B4-BE49-F238E27FC236}">
                <a16:creationId xmlns:a16="http://schemas.microsoft.com/office/drawing/2014/main" id="{5BC1BFBA-8A0E-A943-ACA6-45082922A1F8}"/>
              </a:ext>
            </a:extLst>
          </p:cNvPr>
          <p:cNvSpPr>
            <a:spLocks noGrp="1"/>
          </p:cNvSpPr>
          <p:nvPr>
            <p:ph type="body" sz="quarter" idx="35"/>
          </p:nvPr>
        </p:nvSpPr>
        <p:spPr>
          <a:xfrm>
            <a:off x="4417455" y="5604306"/>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23" name="Text Placeholder 2">
            <a:extLst>
              <a:ext uri="{FF2B5EF4-FFF2-40B4-BE49-F238E27FC236}">
                <a16:creationId xmlns:a16="http://schemas.microsoft.com/office/drawing/2014/main" id="{5C434737-A37B-5341-A788-C91A9C9234D9}"/>
              </a:ext>
            </a:extLst>
          </p:cNvPr>
          <p:cNvSpPr>
            <a:spLocks noGrp="1"/>
          </p:cNvSpPr>
          <p:nvPr>
            <p:ph type="body" sz="quarter" idx="36"/>
          </p:nvPr>
        </p:nvSpPr>
        <p:spPr>
          <a:xfrm>
            <a:off x="8019071"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r>
              <a:rPr lang="en-GB" dirty="0"/>
              <a:t>Second level</a:t>
            </a:r>
            <a:endParaRPr lang="en-US" dirty="0"/>
          </a:p>
        </p:txBody>
      </p:sp>
      <p:sp>
        <p:nvSpPr>
          <p:cNvPr id="2" name="Footer Placeholder 1">
            <a:extLst>
              <a:ext uri="{FF2B5EF4-FFF2-40B4-BE49-F238E27FC236}">
                <a16:creationId xmlns:a16="http://schemas.microsoft.com/office/drawing/2014/main" id="{6BC1C3BD-C0C3-184F-AFDE-A175A5A52FBF}"/>
              </a:ext>
            </a:extLst>
          </p:cNvPr>
          <p:cNvSpPr>
            <a:spLocks noGrp="1"/>
          </p:cNvSpPr>
          <p:nvPr>
            <p:ph type="ftr" sz="quarter" idx="37"/>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55F009CE-BAF1-A379-2A85-EC0EAA2F76B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5FCF0BC3-3AB1-CDD2-6412-FCFC2DBD1AFA}"/>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4038643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ix boxes with icons_Yellow">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a:extLst>
              <a:ext uri="{FF2B5EF4-FFF2-40B4-BE49-F238E27FC236}">
                <a16:creationId xmlns:a16="http://schemas.microsoft.com/office/drawing/2014/main" id="{68C69D3D-33B2-3143-BBC0-ADB02FC52598}"/>
              </a:ext>
            </a:extLst>
          </p:cNvPr>
          <p:cNvSpPr/>
          <p:nvPr userDrawn="1"/>
        </p:nvSpPr>
        <p:spPr>
          <a:xfrm>
            <a:off x="807267" y="4026678"/>
            <a:ext cx="3373898" cy="2143922"/>
          </a:xfrm>
          <a:prstGeom prst="rect">
            <a:avLst/>
          </a:prstGeom>
          <a:solidFill>
            <a:srgbClr val="F3E44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3DE75C08-78BA-3C4C-9464-D4C912C22367}"/>
              </a:ext>
            </a:extLst>
          </p:cNvPr>
          <p:cNvSpPr/>
          <p:nvPr userDrawn="1"/>
        </p:nvSpPr>
        <p:spPr>
          <a:xfrm>
            <a:off x="4410252" y="4026679"/>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64A0F19-C22F-5240-9E45-DB3846D9D2F1}"/>
              </a:ext>
            </a:extLst>
          </p:cNvPr>
          <p:cNvSpPr/>
          <p:nvPr userDrawn="1"/>
        </p:nvSpPr>
        <p:spPr>
          <a:xfrm>
            <a:off x="8013237" y="4026679"/>
            <a:ext cx="3373898" cy="2143922"/>
          </a:xfrm>
          <a:prstGeom prst="rect">
            <a:avLst/>
          </a:prstGeom>
          <a:solidFill>
            <a:srgbClr val="F3E44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2" name="Rectangle 11">
            <a:extLst>
              <a:ext uri="{FF2B5EF4-FFF2-40B4-BE49-F238E27FC236}">
                <a16:creationId xmlns:a16="http://schemas.microsoft.com/office/drawing/2014/main" id="{9E90F018-7534-4847-AA34-060114C59839}"/>
              </a:ext>
            </a:extLst>
          </p:cNvPr>
          <p:cNvSpPr/>
          <p:nvPr userDrawn="1"/>
        </p:nvSpPr>
        <p:spPr>
          <a:xfrm>
            <a:off x="807267" y="1628776"/>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B62F4C74-A48D-C34E-813F-05DEEBD43F56}"/>
              </a:ext>
            </a:extLst>
          </p:cNvPr>
          <p:cNvSpPr/>
          <p:nvPr userDrawn="1"/>
        </p:nvSpPr>
        <p:spPr>
          <a:xfrm>
            <a:off x="4410252" y="1628777"/>
            <a:ext cx="3373898" cy="2143922"/>
          </a:xfrm>
          <a:prstGeom prst="rect">
            <a:avLst/>
          </a:prstGeom>
          <a:solidFill>
            <a:srgbClr val="F3E44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6CD7E1E-7F5C-B741-A8F8-A2A8D86A4114}"/>
              </a:ext>
            </a:extLst>
          </p:cNvPr>
          <p:cNvSpPr/>
          <p:nvPr userDrawn="1"/>
        </p:nvSpPr>
        <p:spPr>
          <a:xfrm>
            <a:off x="8013237" y="1628777"/>
            <a:ext cx="3373898" cy="2143922"/>
          </a:xfrm>
          <a:prstGeom prst="rect">
            <a:avLst/>
          </a:prstGeom>
          <a:solidFill>
            <a:schemeClr val="tx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2"/>
              </a:solidFill>
            </a:endParaRPr>
          </a:p>
        </p:txBody>
      </p:sp>
      <p:sp>
        <p:nvSpPr>
          <p:cNvPr id="15" name="Text Placeholder 2">
            <a:extLst>
              <a:ext uri="{FF2B5EF4-FFF2-40B4-BE49-F238E27FC236}">
                <a16:creationId xmlns:a16="http://schemas.microsoft.com/office/drawing/2014/main" id="{031E9137-5629-5F40-B97F-BE062CF16640}"/>
              </a:ext>
            </a:extLst>
          </p:cNvPr>
          <p:cNvSpPr>
            <a:spLocks noGrp="1"/>
          </p:cNvSpPr>
          <p:nvPr>
            <p:ph type="body" sz="quarter" idx="28"/>
          </p:nvPr>
        </p:nvSpPr>
        <p:spPr>
          <a:xfrm>
            <a:off x="803398"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16" name="Text Placeholder 2">
            <a:extLst>
              <a:ext uri="{FF2B5EF4-FFF2-40B4-BE49-F238E27FC236}">
                <a16:creationId xmlns:a16="http://schemas.microsoft.com/office/drawing/2014/main" id="{02930C4A-67D1-384C-8A1C-0381EDC5EAE7}"/>
              </a:ext>
            </a:extLst>
          </p:cNvPr>
          <p:cNvSpPr>
            <a:spLocks noGrp="1"/>
          </p:cNvSpPr>
          <p:nvPr>
            <p:ph type="body" sz="quarter" idx="29"/>
          </p:nvPr>
        </p:nvSpPr>
        <p:spPr>
          <a:xfrm>
            <a:off x="4417455" y="3221890"/>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p:txBody>
      </p:sp>
      <p:sp>
        <p:nvSpPr>
          <p:cNvPr id="17" name="Text Placeholder 2">
            <a:extLst>
              <a:ext uri="{FF2B5EF4-FFF2-40B4-BE49-F238E27FC236}">
                <a16:creationId xmlns:a16="http://schemas.microsoft.com/office/drawing/2014/main" id="{B3689107-0870-6349-88EE-E8E8DA1ECFC6}"/>
              </a:ext>
            </a:extLst>
          </p:cNvPr>
          <p:cNvSpPr>
            <a:spLocks noGrp="1"/>
          </p:cNvSpPr>
          <p:nvPr>
            <p:ph type="body" sz="quarter" idx="30"/>
          </p:nvPr>
        </p:nvSpPr>
        <p:spPr>
          <a:xfrm>
            <a:off x="8019071" y="3221890"/>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a:p>
            <a:pPr lvl="1"/>
            <a:r>
              <a:rPr lang="en-GB" dirty="0"/>
              <a:t>Second level</a:t>
            </a:r>
            <a:endParaRPr lang="en-US" dirty="0"/>
          </a:p>
        </p:txBody>
      </p:sp>
      <p:sp>
        <p:nvSpPr>
          <p:cNvPr id="21" name="Text Placeholder 2">
            <a:extLst>
              <a:ext uri="{FF2B5EF4-FFF2-40B4-BE49-F238E27FC236}">
                <a16:creationId xmlns:a16="http://schemas.microsoft.com/office/drawing/2014/main" id="{CEAEECED-3A32-7C40-A815-D1749E1C96FD}"/>
              </a:ext>
            </a:extLst>
          </p:cNvPr>
          <p:cNvSpPr>
            <a:spLocks noGrp="1"/>
          </p:cNvSpPr>
          <p:nvPr>
            <p:ph type="body" sz="quarter" idx="34"/>
          </p:nvPr>
        </p:nvSpPr>
        <p:spPr>
          <a:xfrm>
            <a:off x="803398"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endParaRPr lang="en-US" dirty="0"/>
          </a:p>
        </p:txBody>
      </p:sp>
      <p:sp>
        <p:nvSpPr>
          <p:cNvPr id="22" name="Text Placeholder 2">
            <a:extLst>
              <a:ext uri="{FF2B5EF4-FFF2-40B4-BE49-F238E27FC236}">
                <a16:creationId xmlns:a16="http://schemas.microsoft.com/office/drawing/2014/main" id="{5BC1BFBA-8A0E-A943-ACA6-45082922A1F8}"/>
              </a:ext>
            </a:extLst>
          </p:cNvPr>
          <p:cNvSpPr>
            <a:spLocks noGrp="1"/>
          </p:cNvSpPr>
          <p:nvPr>
            <p:ph type="body" sz="quarter" idx="35"/>
          </p:nvPr>
        </p:nvSpPr>
        <p:spPr>
          <a:xfrm>
            <a:off x="4417455" y="5604306"/>
            <a:ext cx="3373438" cy="286420"/>
          </a:xfrm>
        </p:spPr>
        <p:txBody>
          <a:bodyPr/>
          <a:lstStyle>
            <a:lvl1pPr algn="ctr">
              <a:defRPr sz="1600">
                <a:solidFill>
                  <a:schemeClr val="bg1"/>
                </a:solidFill>
              </a:defRPr>
            </a:lvl1pPr>
            <a:lvl2pPr algn="ctr">
              <a:defRPr sz="1600">
                <a:solidFill>
                  <a:schemeClr val="bg1"/>
                </a:solidFill>
              </a:defRPr>
            </a:lvl2pPr>
            <a:lvl3pPr algn="ctr">
              <a:defRPr sz="1600">
                <a:solidFill>
                  <a:schemeClr val="bg1"/>
                </a:solidFill>
              </a:defRPr>
            </a:lvl3pPr>
            <a:lvl4pPr algn="ctr">
              <a:defRPr sz="1600">
                <a:solidFill>
                  <a:schemeClr val="bg1"/>
                </a:solidFill>
              </a:defRPr>
            </a:lvl4pPr>
            <a:lvl5pPr algn="ctr">
              <a:defRPr sz="1600">
                <a:solidFill>
                  <a:schemeClr val="bg1"/>
                </a:solidFill>
              </a:defRPr>
            </a:lvl5pPr>
          </a:lstStyle>
          <a:p>
            <a:pPr lvl="0"/>
            <a:r>
              <a:rPr lang="en-GB" dirty="0"/>
              <a:t>Click to edit Master text styles</a:t>
            </a:r>
          </a:p>
        </p:txBody>
      </p:sp>
      <p:sp>
        <p:nvSpPr>
          <p:cNvPr id="23" name="Text Placeholder 2">
            <a:extLst>
              <a:ext uri="{FF2B5EF4-FFF2-40B4-BE49-F238E27FC236}">
                <a16:creationId xmlns:a16="http://schemas.microsoft.com/office/drawing/2014/main" id="{5C434737-A37B-5341-A788-C91A9C9234D9}"/>
              </a:ext>
            </a:extLst>
          </p:cNvPr>
          <p:cNvSpPr>
            <a:spLocks noGrp="1"/>
          </p:cNvSpPr>
          <p:nvPr>
            <p:ph type="body" sz="quarter" idx="36"/>
          </p:nvPr>
        </p:nvSpPr>
        <p:spPr>
          <a:xfrm>
            <a:off x="8019071" y="5604306"/>
            <a:ext cx="3373438" cy="286420"/>
          </a:xfrm>
        </p:spPr>
        <p:txBody>
          <a:bodyPr/>
          <a:lstStyle>
            <a:lvl1pPr algn="ctr">
              <a:defRPr sz="1600">
                <a:solidFill>
                  <a:schemeClr val="tx2"/>
                </a:solidFill>
              </a:defRPr>
            </a:lvl1pPr>
            <a:lvl2pPr algn="ctr">
              <a:defRPr sz="1600">
                <a:solidFill>
                  <a:schemeClr val="tx2"/>
                </a:solidFill>
              </a:defRPr>
            </a:lvl2pPr>
            <a:lvl3pPr algn="ctr">
              <a:defRPr sz="1600">
                <a:solidFill>
                  <a:schemeClr val="tx2"/>
                </a:solidFill>
              </a:defRPr>
            </a:lvl3pPr>
            <a:lvl4pPr algn="ctr">
              <a:defRPr sz="1600">
                <a:solidFill>
                  <a:schemeClr val="tx2"/>
                </a:solidFill>
              </a:defRPr>
            </a:lvl4pPr>
            <a:lvl5pPr algn="ctr">
              <a:defRPr sz="1600">
                <a:solidFill>
                  <a:schemeClr val="tx2"/>
                </a:solidFill>
              </a:defRPr>
            </a:lvl5pPr>
          </a:lstStyle>
          <a:p>
            <a:pPr lvl="0"/>
            <a:r>
              <a:rPr lang="en-GB" dirty="0"/>
              <a:t>Click to edit Master text styles</a:t>
            </a:r>
          </a:p>
          <a:p>
            <a:pPr lvl="1"/>
            <a:r>
              <a:rPr lang="en-GB" dirty="0"/>
              <a:t>Second level</a:t>
            </a:r>
            <a:endParaRPr lang="en-US" dirty="0"/>
          </a:p>
        </p:txBody>
      </p:sp>
      <p:sp>
        <p:nvSpPr>
          <p:cNvPr id="2" name="Footer Placeholder 1">
            <a:extLst>
              <a:ext uri="{FF2B5EF4-FFF2-40B4-BE49-F238E27FC236}">
                <a16:creationId xmlns:a16="http://schemas.microsoft.com/office/drawing/2014/main" id="{6BC1C3BD-C0C3-184F-AFDE-A175A5A52FBF}"/>
              </a:ext>
            </a:extLst>
          </p:cNvPr>
          <p:cNvSpPr>
            <a:spLocks noGrp="1"/>
          </p:cNvSpPr>
          <p:nvPr>
            <p:ph type="ftr" sz="quarter" idx="37"/>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55F009CE-BAF1-A379-2A85-EC0EAA2F76B6}"/>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5" name="Text Placeholder 2">
            <a:extLst>
              <a:ext uri="{FF2B5EF4-FFF2-40B4-BE49-F238E27FC236}">
                <a16:creationId xmlns:a16="http://schemas.microsoft.com/office/drawing/2014/main" id="{5FCF0BC3-3AB1-CDD2-6412-FCFC2DBD1AFA}"/>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328280033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Four boxes Lime">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A06D8EF4-6FB8-4F8C-87C8-859F7E7C0B4F}"/>
              </a:ext>
            </a:extLst>
          </p:cNvPr>
          <p:cNvSpPr>
            <a:spLocks noGrp="1"/>
          </p:cNvSpPr>
          <p:nvPr>
            <p:ph sz="quarter" idx="15"/>
          </p:nvPr>
        </p:nvSpPr>
        <p:spPr>
          <a:xfrm>
            <a:off x="804863" y="1639304"/>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2" name="Content Placeholder 14">
            <a:extLst>
              <a:ext uri="{FF2B5EF4-FFF2-40B4-BE49-F238E27FC236}">
                <a16:creationId xmlns:a16="http://schemas.microsoft.com/office/drawing/2014/main" id="{A6328F22-7ACF-5747-B396-1242E3E9998D}"/>
              </a:ext>
            </a:extLst>
          </p:cNvPr>
          <p:cNvSpPr>
            <a:spLocks noGrp="1"/>
          </p:cNvSpPr>
          <p:nvPr>
            <p:ph sz="quarter" idx="16"/>
          </p:nvPr>
        </p:nvSpPr>
        <p:spPr>
          <a:xfrm>
            <a:off x="804863" y="4032549"/>
            <a:ext cx="5133093" cy="2142474"/>
          </a:xfrm>
          <a:solidFill>
            <a:schemeClr val="accent3"/>
          </a:solidFill>
        </p:spPr>
        <p:txBody>
          <a:bodyPr lIns="180000" tIns="144000" rIns="21600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3" name="Content Placeholder 14">
            <a:extLst>
              <a:ext uri="{FF2B5EF4-FFF2-40B4-BE49-F238E27FC236}">
                <a16:creationId xmlns:a16="http://schemas.microsoft.com/office/drawing/2014/main" id="{33FA592E-268A-4C4C-B5B5-2F9A0ED5B5A0}"/>
              </a:ext>
            </a:extLst>
          </p:cNvPr>
          <p:cNvSpPr>
            <a:spLocks noGrp="1"/>
          </p:cNvSpPr>
          <p:nvPr>
            <p:ph sz="quarter" idx="17"/>
          </p:nvPr>
        </p:nvSpPr>
        <p:spPr>
          <a:xfrm>
            <a:off x="6257397" y="1639304"/>
            <a:ext cx="5133093" cy="2142474"/>
          </a:xfrm>
          <a:solidFill>
            <a:schemeClr val="accent3"/>
          </a:solidFill>
        </p:spPr>
        <p:txBody>
          <a:bodyPr lIns="180000" tIns="144000" rIns="216000"/>
          <a:lstStyle>
            <a:lvl1pPr>
              <a:buClr>
                <a:schemeClr val="tx2"/>
              </a:buClr>
              <a:defRPr>
                <a:solidFill>
                  <a:schemeClr val="tx2"/>
                </a:solidFill>
              </a:defRPr>
            </a:lvl1pPr>
            <a:lvl2pPr>
              <a:buClr>
                <a:schemeClr val="tx2"/>
              </a:buCl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14">
            <a:extLst>
              <a:ext uri="{FF2B5EF4-FFF2-40B4-BE49-F238E27FC236}">
                <a16:creationId xmlns:a16="http://schemas.microsoft.com/office/drawing/2014/main" id="{135F123A-E431-994E-A5F2-9CBE2C61F677}"/>
              </a:ext>
            </a:extLst>
          </p:cNvPr>
          <p:cNvSpPr>
            <a:spLocks noGrp="1"/>
          </p:cNvSpPr>
          <p:nvPr>
            <p:ph sz="quarter" idx="18"/>
          </p:nvPr>
        </p:nvSpPr>
        <p:spPr>
          <a:xfrm>
            <a:off x="6257397" y="4032549"/>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Footer Placeholder 1">
            <a:extLst>
              <a:ext uri="{FF2B5EF4-FFF2-40B4-BE49-F238E27FC236}">
                <a16:creationId xmlns:a16="http://schemas.microsoft.com/office/drawing/2014/main" id="{2903F743-C770-AF4D-9E99-57A831BE7913}"/>
              </a:ext>
            </a:extLst>
          </p:cNvPr>
          <p:cNvSpPr>
            <a:spLocks noGrp="1"/>
          </p:cNvSpPr>
          <p:nvPr>
            <p:ph type="ftr" sz="quarter" idx="1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B6533E9F-8A03-C28C-1C68-6C4D0076CB25}"/>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4" name="Text Placeholder 2">
            <a:extLst>
              <a:ext uri="{FF2B5EF4-FFF2-40B4-BE49-F238E27FC236}">
                <a16:creationId xmlns:a16="http://schemas.microsoft.com/office/drawing/2014/main" id="{140BDF5B-3C1D-1988-38D5-7250CCF10284}"/>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205886645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Four boxes purple">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A06D8EF4-6FB8-4F8C-87C8-859F7E7C0B4F}"/>
              </a:ext>
            </a:extLst>
          </p:cNvPr>
          <p:cNvSpPr>
            <a:spLocks noGrp="1"/>
          </p:cNvSpPr>
          <p:nvPr>
            <p:ph sz="quarter" idx="15"/>
          </p:nvPr>
        </p:nvSpPr>
        <p:spPr>
          <a:xfrm>
            <a:off x="804863" y="1639304"/>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2" name="Content Placeholder 14">
            <a:extLst>
              <a:ext uri="{FF2B5EF4-FFF2-40B4-BE49-F238E27FC236}">
                <a16:creationId xmlns:a16="http://schemas.microsoft.com/office/drawing/2014/main" id="{A6328F22-7ACF-5747-B396-1242E3E9998D}"/>
              </a:ext>
            </a:extLst>
          </p:cNvPr>
          <p:cNvSpPr>
            <a:spLocks noGrp="1"/>
          </p:cNvSpPr>
          <p:nvPr>
            <p:ph sz="quarter" idx="16"/>
          </p:nvPr>
        </p:nvSpPr>
        <p:spPr>
          <a:xfrm>
            <a:off x="804863" y="4032549"/>
            <a:ext cx="5133093" cy="2142474"/>
          </a:xfrm>
          <a:solidFill>
            <a:schemeClr val="accent4"/>
          </a:solidFill>
        </p:spPr>
        <p:txBody>
          <a:bodyPr lIns="180000" tIns="144000" rIns="21600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3" name="Content Placeholder 14">
            <a:extLst>
              <a:ext uri="{FF2B5EF4-FFF2-40B4-BE49-F238E27FC236}">
                <a16:creationId xmlns:a16="http://schemas.microsoft.com/office/drawing/2014/main" id="{33FA592E-268A-4C4C-B5B5-2F9A0ED5B5A0}"/>
              </a:ext>
            </a:extLst>
          </p:cNvPr>
          <p:cNvSpPr>
            <a:spLocks noGrp="1"/>
          </p:cNvSpPr>
          <p:nvPr>
            <p:ph sz="quarter" idx="17"/>
          </p:nvPr>
        </p:nvSpPr>
        <p:spPr>
          <a:xfrm>
            <a:off x="6257397" y="1639304"/>
            <a:ext cx="5133093" cy="2142474"/>
          </a:xfrm>
          <a:solidFill>
            <a:schemeClr val="accent4"/>
          </a:solidFill>
        </p:spPr>
        <p:txBody>
          <a:bodyPr lIns="180000" tIns="144000" rIns="216000"/>
          <a:lstStyle>
            <a:lvl1pPr>
              <a:buClr>
                <a:schemeClr val="tx2"/>
              </a:buClr>
              <a:defRPr>
                <a:solidFill>
                  <a:schemeClr val="tx2"/>
                </a:solidFill>
              </a:defRPr>
            </a:lvl1pPr>
            <a:lvl2pPr>
              <a:buClr>
                <a:schemeClr val="tx2"/>
              </a:buCl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14">
            <a:extLst>
              <a:ext uri="{FF2B5EF4-FFF2-40B4-BE49-F238E27FC236}">
                <a16:creationId xmlns:a16="http://schemas.microsoft.com/office/drawing/2014/main" id="{135F123A-E431-994E-A5F2-9CBE2C61F677}"/>
              </a:ext>
            </a:extLst>
          </p:cNvPr>
          <p:cNvSpPr>
            <a:spLocks noGrp="1"/>
          </p:cNvSpPr>
          <p:nvPr>
            <p:ph sz="quarter" idx="18"/>
          </p:nvPr>
        </p:nvSpPr>
        <p:spPr>
          <a:xfrm>
            <a:off x="6257397" y="4032549"/>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Footer Placeholder 1">
            <a:extLst>
              <a:ext uri="{FF2B5EF4-FFF2-40B4-BE49-F238E27FC236}">
                <a16:creationId xmlns:a16="http://schemas.microsoft.com/office/drawing/2014/main" id="{2903F743-C770-AF4D-9E99-57A831BE7913}"/>
              </a:ext>
            </a:extLst>
          </p:cNvPr>
          <p:cNvSpPr>
            <a:spLocks noGrp="1"/>
          </p:cNvSpPr>
          <p:nvPr>
            <p:ph type="ftr" sz="quarter" idx="1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B6533E9F-8A03-C28C-1C68-6C4D0076CB25}"/>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4" name="Text Placeholder 2">
            <a:extLst>
              <a:ext uri="{FF2B5EF4-FFF2-40B4-BE49-F238E27FC236}">
                <a16:creationId xmlns:a16="http://schemas.microsoft.com/office/drawing/2014/main" id="{140BDF5B-3C1D-1988-38D5-7250CCF10284}"/>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384438877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boxes turmeric">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A06D8EF4-6FB8-4F8C-87C8-859F7E7C0B4F}"/>
              </a:ext>
            </a:extLst>
          </p:cNvPr>
          <p:cNvSpPr>
            <a:spLocks noGrp="1"/>
          </p:cNvSpPr>
          <p:nvPr>
            <p:ph sz="quarter" idx="15"/>
          </p:nvPr>
        </p:nvSpPr>
        <p:spPr>
          <a:xfrm>
            <a:off x="804863" y="1639304"/>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2" name="Content Placeholder 14">
            <a:extLst>
              <a:ext uri="{FF2B5EF4-FFF2-40B4-BE49-F238E27FC236}">
                <a16:creationId xmlns:a16="http://schemas.microsoft.com/office/drawing/2014/main" id="{A6328F22-7ACF-5747-B396-1242E3E9998D}"/>
              </a:ext>
            </a:extLst>
          </p:cNvPr>
          <p:cNvSpPr>
            <a:spLocks noGrp="1"/>
          </p:cNvSpPr>
          <p:nvPr>
            <p:ph sz="quarter" idx="16"/>
          </p:nvPr>
        </p:nvSpPr>
        <p:spPr>
          <a:xfrm>
            <a:off x="804863" y="4032549"/>
            <a:ext cx="5133093" cy="2142474"/>
          </a:xfrm>
          <a:solidFill>
            <a:schemeClr val="accent5"/>
          </a:solidFill>
        </p:spPr>
        <p:txBody>
          <a:bodyPr lIns="180000" tIns="144000" rIns="21600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3" name="Content Placeholder 14">
            <a:extLst>
              <a:ext uri="{FF2B5EF4-FFF2-40B4-BE49-F238E27FC236}">
                <a16:creationId xmlns:a16="http://schemas.microsoft.com/office/drawing/2014/main" id="{33FA592E-268A-4C4C-B5B5-2F9A0ED5B5A0}"/>
              </a:ext>
            </a:extLst>
          </p:cNvPr>
          <p:cNvSpPr>
            <a:spLocks noGrp="1"/>
          </p:cNvSpPr>
          <p:nvPr>
            <p:ph sz="quarter" idx="17"/>
          </p:nvPr>
        </p:nvSpPr>
        <p:spPr>
          <a:xfrm>
            <a:off x="6257397" y="1639304"/>
            <a:ext cx="5133093" cy="2142474"/>
          </a:xfrm>
          <a:solidFill>
            <a:schemeClr val="accent5"/>
          </a:solidFill>
        </p:spPr>
        <p:txBody>
          <a:bodyPr lIns="180000" tIns="144000" rIns="216000"/>
          <a:lstStyle>
            <a:lvl1pPr>
              <a:buClr>
                <a:schemeClr val="tx2"/>
              </a:buClr>
              <a:defRPr>
                <a:solidFill>
                  <a:schemeClr val="tx2"/>
                </a:solidFill>
              </a:defRPr>
            </a:lvl1pPr>
            <a:lvl2pPr>
              <a:buClr>
                <a:schemeClr val="tx2"/>
              </a:buCl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14">
            <a:extLst>
              <a:ext uri="{FF2B5EF4-FFF2-40B4-BE49-F238E27FC236}">
                <a16:creationId xmlns:a16="http://schemas.microsoft.com/office/drawing/2014/main" id="{135F123A-E431-994E-A5F2-9CBE2C61F677}"/>
              </a:ext>
            </a:extLst>
          </p:cNvPr>
          <p:cNvSpPr>
            <a:spLocks noGrp="1"/>
          </p:cNvSpPr>
          <p:nvPr>
            <p:ph sz="quarter" idx="18"/>
          </p:nvPr>
        </p:nvSpPr>
        <p:spPr>
          <a:xfrm>
            <a:off x="6257397" y="4032549"/>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Footer Placeholder 1">
            <a:extLst>
              <a:ext uri="{FF2B5EF4-FFF2-40B4-BE49-F238E27FC236}">
                <a16:creationId xmlns:a16="http://schemas.microsoft.com/office/drawing/2014/main" id="{2903F743-C770-AF4D-9E99-57A831BE7913}"/>
              </a:ext>
            </a:extLst>
          </p:cNvPr>
          <p:cNvSpPr>
            <a:spLocks noGrp="1"/>
          </p:cNvSpPr>
          <p:nvPr>
            <p:ph type="ftr" sz="quarter" idx="1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B6533E9F-8A03-C28C-1C68-6C4D0076CB25}"/>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4" name="Text Placeholder 2">
            <a:extLst>
              <a:ext uri="{FF2B5EF4-FFF2-40B4-BE49-F238E27FC236}">
                <a16:creationId xmlns:a16="http://schemas.microsoft.com/office/drawing/2014/main" id="{140BDF5B-3C1D-1988-38D5-7250CCF10284}"/>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375767694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Four boxes coral">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A06D8EF4-6FB8-4F8C-87C8-859F7E7C0B4F}"/>
              </a:ext>
            </a:extLst>
          </p:cNvPr>
          <p:cNvSpPr>
            <a:spLocks noGrp="1"/>
          </p:cNvSpPr>
          <p:nvPr>
            <p:ph sz="quarter" idx="15"/>
          </p:nvPr>
        </p:nvSpPr>
        <p:spPr>
          <a:xfrm>
            <a:off x="804863" y="1639304"/>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2" name="Content Placeholder 14">
            <a:extLst>
              <a:ext uri="{FF2B5EF4-FFF2-40B4-BE49-F238E27FC236}">
                <a16:creationId xmlns:a16="http://schemas.microsoft.com/office/drawing/2014/main" id="{A6328F22-7ACF-5747-B396-1242E3E9998D}"/>
              </a:ext>
            </a:extLst>
          </p:cNvPr>
          <p:cNvSpPr>
            <a:spLocks noGrp="1"/>
          </p:cNvSpPr>
          <p:nvPr>
            <p:ph sz="quarter" idx="16"/>
          </p:nvPr>
        </p:nvSpPr>
        <p:spPr>
          <a:xfrm>
            <a:off x="804863" y="4032549"/>
            <a:ext cx="5133093" cy="2142474"/>
          </a:xfrm>
          <a:solidFill>
            <a:schemeClr val="accent6"/>
          </a:solidFill>
        </p:spPr>
        <p:txBody>
          <a:bodyPr lIns="180000" tIns="144000" rIns="21600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3" name="Content Placeholder 14">
            <a:extLst>
              <a:ext uri="{FF2B5EF4-FFF2-40B4-BE49-F238E27FC236}">
                <a16:creationId xmlns:a16="http://schemas.microsoft.com/office/drawing/2014/main" id="{33FA592E-268A-4C4C-B5B5-2F9A0ED5B5A0}"/>
              </a:ext>
            </a:extLst>
          </p:cNvPr>
          <p:cNvSpPr>
            <a:spLocks noGrp="1"/>
          </p:cNvSpPr>
          <p:nvPr>
            <p:ph sz="quarter" idx="17"/>
          </p:nvPr>
        </p:nvSpPr>
        <p:spPr>
          <a:xfrm>
            <a:off x="6257397" y="1639304"/>
            <a:ext cx="5133093" cy="2142474"/>
          </a:xfrm>
          <a:solidFill>
            <a:schemeClr val="accent6"/>
          </a:solidFill>
        </p:spPr>
        <p:txBody>
          <a:bodyPr lIns="180000" tIns="144000" rIns="216000"/>
          <a:lstStyle>
            <a:lvl1pPr>
              <a:buClr>
                <a:schemeClr val="tx2"/>
              </a:buClr>
              <a:defRPr>
                <a:solidFill>
                  <a:schemeClr val="tx2"/>
                </a:solidFill>
              </a:defRPr>
            </a:lvl1pPr>
            <a:lvl2pPr>
              <a:buClr>
                <a:schemeClr val="tx2"/>
              </a:buCl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14">
            <a:extLst>
              <a:ext uri="{FF2B5EF4-FFF2-40B4-BE49-F238E27FC236}">
                <a16:creationId xmlns:a16="http://schemas.microsoft.com/office/drawing/2014/main" id="{135F123A-E431-994E-A5F2-9CBE2C61F677}"/>
              </a:ext>
            </a:extLst>
          </p:cNvPr>
          <p:cNvSpPr>
            <a:spLocks noGrp="1"/>
          </p:cNvSpPr>
          <p:nvPr>
            <p:ph sz="quarter" idx="18"/>
          </p:nvPr>
        </p:nvSpPr>
        <p:spPr>
          <a:xfrm>
            <a:off x="6257397" y="4032549"/>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Footer Placeholder 1">
            <a:extLst>
              <a:ext uri="{FF2B5EF4-FFF2-40B4-BE49-F238E27FC236}">
                <a16:creationId xmlns:a16="http://schemas.microsoft.com/office/drawing/2014/main" id="{2903F743-C770-AF4D-9E99-57A831BE7913}"/>
              </a:ext>
            </a:extLst>
          </p:cNvPr>
          <p:cNvSpPr>
            <a:spLocks noGrp="1"/>
          </p:cNvSpPr>
          <p:nvPr>
            <p:ph type="ftr" sz="quarter" idx="1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B6533E9F-8A03-C28C-1C68-6C4D0076CB25}"/>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4" name="Text Placeholder 2">
            <a:extLst>
              <a:ext uri="{FF2B5EF4-FFF2-40B4-BE49-F238E27FC236}">
                <a16:creationId xmlns:a16="http://schemas.microsoft.com/office/drawing/2014/main" id="{140BDF5B-3C1D-1988-38D5-7250CCF10284}"/>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26509141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esentation cover photo">
    <p:bg>
      <p:bgRef idx="1001">
        <a:schemeClr val="bg2"/>
      </p:bgRef>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1FDE89CB-1528-4465-835F-0923AABD5B26}"/>
              </a:ext>
            </a:extLst>
          </p:cNvPr>
          <p:cNvSpPr>
            <a:spLocks noGrp="1"/>
          </p:cNvSpPr>
          <p:nvPr>
            <p:ph type="pic" sz="quarter" idx="10"/>
          </p:nvPr>
        </p:nvSpPr>
        <p:spPr>
          <a:xfrm>
            <a:off x="0" y="2100135"/>
            <a:ext cx="12192000" cy="3708000"/>
          </a:xfrm>
          <a:solidFill>
            <a:schemeClr val="tx1">
              <a:alpha val="22000"/>
            </a:schemeClr>
          </a:solidFill>
        </p:spPr>
        <p:txBody>
          <a:bodyPr/>
          <a:lstStyle/>
          <a:p>
            <a:endParaRPr lang="en-GB"/>
          </a:p>
        </p:txBody>
      </p:sp>
      <p:sp>
        <p:nvSpPr>
          <p:cNvPr id="2" name="Title 1">
            <a:extLst>
              <a:ext uri="{FF2B5EF4-FFF2-40B4-BE49-F238E27FC236}">
                <a16:creationId xmlns:a16="http://schemas.microsoft.com/office/drawing/2014/main" id="{5078AF8E-FC24-4DFD-AA4F-72B5E1F75C70}"/>
              </a:ext>
            </a:extLst>
          </p:cNvPr>
          <p:cNvSpPr>
            <a:spLocks noGrp="1"/>
          </p:cNvSpPr>
          <p:nvPr>
            <p:ph type="ctrTitle"/>
          </p:nvPr>
        </p:nvSpPr>
        <p:spPr>
          <a:xfrm>
            <a:off x="2255598" y="2236579"/>
            <a:ext cx="2736000" cy="1237665"/>
          </a:xfrm>
        </p:spPr>
        <p:txBody>
          <a:bodyPr anchor="b"/>
          <a:lstStyle>
            <a:lvl1pPr algn="l">
              <a:defRPr sz="2800">
                <a:solidFill>
                  <a:schemeClr val="bg2"/>
                </a:solidFill>
              </a:defRPr>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71E07F18-3FB0-4875-B8A6-BB5DA40D511D}"/>
              </a:ext>
            </a:extLst>
          </p:cNvPr>
          <p:cNvSpPr>
            <a:spLocks noGrp="1"/>
          </p:cNvSpPr>
          <p:nvPr>
            <p:ph type="subTitle" idx="1"/>
          </p:nvPr>
        </p:nvSpPr>
        <p:spPr>
          <a:xfrm>
            <a:off x="2255598" y="3590704"/>
            <a:ext cx="2736000" cy="998411"/>
          </a:xfrm>
        </p:spPr>
        <p:txBody>
          <a:bodyPr/>
          <a:lstStyle>
            <a:lvl1pPr marL="0" indent="0" algn="l">
              <a:buNone/>
              <a:defRPr sz="1000" b="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8" name="Freeform 26">
            <a:extLst>
              <a:ext uri="{FF2B5EF4-FFF2-40B4-BE49-F238E27FC236}">
                <a16:creationId xmlns:a16="http://schemas.microsoft.com/office/drawing/2014/main" id="{9564A37E-F656-496B-825C-5F1F31C37556}"/>
              </a:ext>
            </a:extLst>
          </p:cNvPr>
          <p:cNvSpPr>
            <a:spLocks noEditPoints="1"/>
          </p:cNvSpPr>
          <p:nvPr userDrawn="1"/>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userDrawn="1"/>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userDrawn="1"/>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userDrawn="1"/>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userDrawn="1"/>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userDrawn="1"/>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userDrawn="1"/>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userDrawn="1"/>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userDrawn="1"/>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90224248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0-#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0-#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0-#ppt_w/2"/>
                                          </p:val>
                                        </p:tav>
                                        <p:tav tm="100000">
                                          <p:val>
                                            <p:strVal val="#ppt_x"/>
                                          </p:val>
                                        </p:tav>
                                      </p:tavLst>
                                    </p:anim>
                                    <p:anim calcmode="lin" valueType="num">
                                      <p:cBhvr additive="base">
                                        <p:cTn id="24" dur="500" fill="hold"/>
                                        <p:tgtEl>
                                          <p:spTgt spid="1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0-#ppt_w/2"/>
                                          </p:val>
                                        </p:tav>
                                        <p:tav tm="100000">
                                          <p:val>
                                            <p:strVal val="#ppt_x"/>
                                          </p:val>
                                        </p:tav>
                                      </p:tavLst>
                                    </p:anim>
                                    <p:anim calcmode="lin" valueType="num">
                                      <p:cBhvr additive="base">
                                        <p:cTn id="28" dur="500" fill="hold"/>
                                        <p:tgtEl>
                                          <p:spTgt spid="13"/>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0-#ppt_w/2"/>
                                          </p:val>
                                        </p:tav>
                                        <p:tav tm="100000">
                                          <p:val>
                                            <p:strVal val="#ppt_x"/>
                                          </p:val>
                                        </p:tav>
                                      </p:tavLst>
                                    </p:anim>
                                    <p:anim calcmode="lin" valueType="num">
                                      <p:cBhvr additive="base">
                                        <p:cTn id="32" dur="500" fill="hold"/>
                                        <p:tgtEl>
                                          <p:spTgt spid="1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fill="hold"/>
                                        <p:tgtEl>
                                          <p:spTgt spid="15"/>
                                        </p:tgtEl>
                                        <p:attrNameLst>
                                          <p:attrName>ppt_x</p:attrName>
                                        </p:attrNameLst>
                                      </p:cBhvr>
                                      <p:tavLst>
                                        <p:tav tm="0">
                                          <p:val>
                                            <p:strVal val="0-#ppt_w/2"/>
                                          </p:val>
                                        </p:tav>
                                        <p:tav tm="100000">
                                          <p:val>
                                            <p:strVal val="#ppt_x"/>
                                          </p:val>
                                        </p:tav>
                                      </p:tavLst>
                                    </p:anim>
                                    <p:anim calcmode="lin" valueType="num">
                                      <p:cBhvr additive="base">
                                        <p:cTn id="36" dur="500" fill="hold"/>
                                        <p:tgtEl>
                                          <p:spTgt spid="15"/>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fill="hold"/>
                                        <p:tgtEl>
                                          <p:spTgt spid="16"/>
                                        </p:tgtEl>
                                        <p:attrNameLst>
                                          <p:attrName>ppt_x</p:attrName>
                                        </p:attrNameLst>
                                      </p:cBhvr>
                                      <p:tavLst>
                                        <p:tav tm="0">
                                          <p:val>
                                            <p:strVal val="0-#ppt_w/2"/>
                                          </p:val>
                                        </p:tav>
                                        <p:tav tm="100000">
                                          <p:val>
                                            <p:strVal val="#ppt_x"/>
                                          </p:val>
                                        </p:tav>
                                      </p:tavLst>
                                    </p:anim>
                                    <p:anim calcmode="lin" valueType="num">
                                      <p:cBhvr additive="base">
                                        <p:cTn id="40"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Four boxes yellow">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A06D8EF4-6FB8-4F8C-87C8-859F7E7C0B4F}"/>
              </a:ext>
            </a:extLst>
          </p:cNvPr>
          <p:cNvSpPr>
            <a:spLocks noGrp="1"/>
          </p:cNvSpPr>
          <p:nvPr>
            <p:ph sz="quarter" idx="15"/>
          </p:nvPr>
        </p:nvSpPr>
        <p:spPr>
          <a:xfrm>
            <a:off x="804863" y="1639304"/>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2" name="Content Placeholder 14">
            <a:extLst>
              <a:ext uri="{FF2B5EF4-FFF2-40B4-BE49-F238E27FC236}">
                <a16:creationId xmlns:a16="http://schemas.microsoft.com/office/drawing/2014/main" id="{A6328F22-7ACF-5747-B396-1242E3E9998D}"/>
              </a:ext>
            </a:extLst>
          </p:cNvPr>
          <p:cNvSpPr>
            <a:spLocks noGrp="1"/>
          </p:cNvSpPr>
          <p:nvPr>
            <p:ph sz="quarter" idx="16"/>
          </p:nvPr>
        </p:nvSpPr>
        <p:spPr>
          <a:xfrm>
            <a:off x="804863" y="4032549"/>
            <a:ext cx="5133093" cy="2142474"/>
          </a:xfrm>
          <a:solidFill>
            <a:srgbClr val="F3E444"/>
          </a:solidFill>
        </p:spPr>
        <p:txBody>
          <a:bodyPr lIns="180000" tIns="144000" rIns="21600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3" name="Content Placeholder 14">
            <a:extLst>
              <a:ext uri="{FF2B5EF4-FFF2-40B4-BE49-F238E27FC236}">
                <a16:creationId xmlns:a16="http://schemas.microsoft.com/office/drawing/2014/main" id="{33FA592E-268A-4C4C-B5B5-2F9A0ED5B5A0}"/>
              </a:ext>
            </a:extLst>
          </p:cNvPr>
          <p:cNvSpPr>
            <a:spLocks noGrp="1"/>
          </p:cNvSpPr>
          <p:nvPr>
            <p:ph sz="quarter" idx="17"/>
          </p:nvPr>
        </p:nvSpPr>
        <p:spPr>
          <a:xfrm>
            <a:off x="6257397" y="1639304"/>
            <a:ext cx="5133093" cy="2142474"/>
          </a:xfrm>
          <a:solidFill>
            <a:srgbClr val="F3E444"/>
          </a:solidFill>
        </p:spPr>
        <p:txBody>
          <a:bodyPr lIns="180000" tIns="144000" rIns="216000"/>
          <a:lstStyle>
            <a:lvl1pPr>
              <a:buClr>
                <a:schemeClr val="tx2"/>
              </a:buClr>
              <a:defRPr>
                <a:solidFill>
                  <a:schemeClr val="tx2"/>
                </a:solidFill>
              </a:defRPr>
            </a:lvl1pPr>
            <a:lvl2pPr>
              <a:buClr>
                <a:schemeClr val="tx2"/>
              </a:buCl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14">
            <a:extLst>
              <a:ext uri="{FF2B5EF4-FFF2-40B4-BE49-F238E27FC236}">
                <a16:creationId xmlns:a16="http://schemas.microsoft.com/office/drawing/2014/main" id="{135F123A-E431-994E-A5F2-9CBE2C61F677}"/>
              </a:ext>
            </a:extLst>
          </p:cNvPr>
          <p:cNvSpPr>
            <a:spLocks noGrp="1"/>
          </p:cNvSpPr>
          <p:nvPr>
            <p:ph sz="quarter" idx="18"/>
          </p:nvPr>
        </p:nvSpPr>
        <p:spPr>
          <a:xfrm>
            <a:off x="6257397" y="4032549"/>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Footer Placeholder 1">
            <a:extLst>
              <a:ext uri="{FF2B5EF4-FFF2-40B4-BE49-F238E27FC236}">
                <a16:creationId xmlns:a16="http://schemas.microsoft.com/office/drawing/2014/main" id="{2903F743-C770-AF4D-9E99-57A831BE7913}"/>
              </a:ext>
            </a:extLst>
          </p:cNvPr>
          <p:cNvSpPr>
            <a:spLocks noGrp="1"/>
          </p:cNvSpPr>
          <p:nvPr>
            <p:ph type="ftr" sz="quarter" idx="1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B6533E9F-8A03-C28C-1C68-6C4D0076CB25}"/>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4" name="Text Placeholder 2">
            <a:extLst>
              <a:ext uri="{FF2B5EF4-FFF2-40B4-BE49-F238E27FC236}">
                <a16:creationId xmlns:a16="http://schemas.microsoft.com/office/drawing/2014/main" id="{140BDF5B-3C1D-1988-38D5-7250CCF10284}"/>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341605441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boxes teal">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A06D8EF4-6FB8-4F8C-87C8-859F7E7C0B4F}"/>
              </a:ext>
            </a:extLst>
          </p:cNvPr>
          <p:cNvSpPr>
            <a:spLocks noGrp="1"/>
          </p:cNvSpPr>
          <p:nvPr>
            <p:ph sz="quarter" idx="15"/>
          </p:nvPr>
        </p:nvSpPr>
        <p:spPr>
          <a:xfrm>
            <a:off x="804863" y="1639304"/>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2" name="Content Placeholder 14">
            <a:extLst>
              <a:ext uri="{FF2B5EF4-FFF2-40B4-BE49-F238E27FC236}">
                <a16:creationId xmlns:a16="http://schemas.microsoft.com/office/drawing/2014/main" id="{A6328F22-7ACF-5747-B396-1242E3E9998D}"/>
              </a:ext>
            </a:extLst>
          </p:cNvPr>
          <p:cNvSpPr>
            <a:spLocks noGrp="1"/>
          </p:cNvSpPr>
          <p:nvPr>
            <p:ph sz="quarter" idx="16"/>
          </p:nvPr>
        </p:nvSpPr>
        <p:spPr>
          <a:xfrm>
            <a:off x="804863" y="4032549"/>
            <a:ext cx="5133093" cy="2142474"/>
          </a:xfrm>
          <a:solidFill>
            <a:srgbClr val="10D6A6"/>
          </a:solidFill>
        </p:spPr>
        <p:txBody>
          <a:bodyPr lIns="180000" tIns="144000" rIns="21600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3" name="Content Placeholder 14">
            <a:extLst>
              <a:ext uri="{FF2B5EF4-FFF2-40B4-BE49-F238E27FC236}">
                <a16:creationId xmlns:a16="http://schemas.microsoft.com/office/drawing/2014/main" id="{33FA592E-268A-4C4C-B5B5-2F9A0ED5B5A0}"/>
              </a:ext>
            </a:extLst>
          </p:cNvPr>
          <p:cNvSpPr>
            <a:spLocks noGrp="1"/>
          </p:cNvSpPr>
          <p:nvPr>
            <p:ph sz="quarter" idx="17"/>
          </p:nvPr>
        </p:nvSpPr>
        <p:spPr>
          <a:xfrm>
            <a:off x="6257397" y="1639304"/>
            <a:ext cx="5133093" cy="2142474"/>
          </a:xfrm>
          <a:solidFill>
            <a:srgbClr val="10D6A6"/>
          </a:solidFill>
        </p:spPr>
        <p:txBody>
          <a:bodyPr lIns="180000" tIns="144000" rIns="216000"/>
          <a:lstStyle>
            <a:lvl1pPr>
              <a:buClr>
                <a:schemeClr val="tx2"/>
              </a:buClr>
              <a:defRPr>
                <a:solidFill>
                  <a:schemeClr val="tx2"/>
                </a:solidFill>
              </a:defRPr>
            </a:lvl1pPr>
            <a:lvl2pPr>
              <a:buClr>
                <a:schemeClr val="tx2"/>
              </a:buCl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4" name="Content Placeholder 14">
            <a:extLst>
              <a:ext uri="{FF2B5EF4-FFF2-40B4-BE49-F238E27FC236}">
                <a16:creationId xmlns:a16="http://schemas.microsoft.com/office/drawing/2014/main" id="{135F123A-E431-994E-A5F2-9CBE2C61F677}"/>
              </a:ext>
            </a:extLst>
          </p:cNvPr>
          <p:cNvSpPr>
            <a:spLocks noGrp="1"/>
          </p:cNvSpPr>
          <p:nvPr>
            <p:ph sz="quarter" idx="18"/>
          </p:nvPr>
        </p:nvSpPr>
        <p:spPr>
          <a:xfrm>
            <a:off x="6257397" y="4032549"/>
            <a:ext cx="5133093" cy="2142474"/>
          </a:xfrm>
          <a:solidFill>
            <a:schemeClr val="tx2"/>
          </a:solidFill>
        </p:spPr>
        <p:txBody>
          <a:bodyPr lIns="180000" tIns="144000" rIns="21600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Footer Placeholder 1">
            <a:extLst>
              <a:ext uri="{FF2B5EF4-FFF2-40B4-BE49-F238E27FC236}">
                <a16:creationId xmlns:a16="http://schemas.microsoft.com/office/drawing/2014/main" id="{2903F743-C770-AF4D-9E99-57A831BE7913}"/>
              </a:ext>
            </a:extLst>
          </p:cNvPr>
          <p:cNvSpPr>
            <a:spLocks noGrp="1"/>
          </p:cNvSpPr>
          <p:nvPr>
            <p:ph type="ftr" sz="quarter" idx="19"/>
          </p:nvPr>
        </p:nvSpPr>
        <p:spPr/>
        <p:txBody>
          <a:bodyPr/>
          <a:lstStyle/>
          <a:p>
            <a:r>
              <a:rPr lang="en-GB"/>
              <a:t>Confidential / Internal</a:t>
            </a:r>
            <a:endParaRPr lang="en-GB" dirty="0"/>
          </a:p>
        </p:txBody>
      </p:sp>
      <p:sp>
        <p:nvSpPr>
          <p:cNvPr id="3" name="Title 1">
            <a:extLst>
              <a:ext uri="{FF2B5EF4-FFF2-40B4-BE49-F238E27FC236}">
                <a16:creationId xmlns:a16="http://schemas.microsoft.com/office/drawing/2014/main" id="{B6533E9F-8A03-C28C-1C68-6C4D0076CB25}"/>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4" name="Text Placeholder 2">
            <a:extLst>
              <a:ext uri="{FF2B5EF4-FFF2-40B4-BE49-F238E27FC236}">
                <a16:creationId xmlns:a16="http://schemas.microsoft.com/office/drawing/2014/main" id="{140BDF5B-3C1D-1988-38D5-7250CCF10284}"/>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426701062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Picture and content teal">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F658C22-8645-4AE9-7353-ECCD21C05607}"/>
              </a:ext>
            </a:extLst>
          </p:cNvPr>
          <p:cNvSpPr/>
          <p:nvPr userDrawn="1"/>
        </p:nvSpPr>
        <p:spPr>
          <a:xfrm>
            <a:off x="6096000" y="0"/>
            <a:ext cx="6096000" cy="6858000"/>
          </a:xfrm>
          <a:prstGeom prst="rect">
            <a:avLst/>
          </a:prstGeom>
          <a:solidFill>
            <a:srgbClr val="10D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B3D451C-A33B-7BDA-F90F-F72D1E771BE7}"/>
              </a:ext>
            </a:extLst>
          </p:cNvPr>
          <p:cNvSpPr>
            <a:spLocks noGrp="1"/>
          </p:cNvSpPr>
          <p:nvPr>
            <p:ph type="pic" sz="quarter" idx="14"/>
          </p:nvPr>
        </p:nvSpPr>
        <p:spPr>
          <a:xfrm>
            <a:off x="0" y="0"/>
            <a:ext cx="6096000" cy="6886575"/>
          </a:xfrm>
        </p:spPr>
        <p:txBody>
          <a:bodyPr/>
          <a:lstStyle/>
          <a:p>
            <a:endParaRPr lang="en-US"/>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 name="Footer Placeholder 1">
            <a:extLst>
              <a:ext uri="{FF2B5EF4-FFF2-40B4-BE49-F238E27FC236}">
                <a16:creationId xmlns:a16="http://schemas.microsoft.com/office/drawing/2014/main" id="{12FC1DBB-0640-5743-80F5-ED9938C0842C}"/>
              </a:ext>
            </a:extLst>
          </p:cNvPr>
          <p:cNvSpPr>
            <a:spLocks noGrp="1"/>
          </p:cNvSpPr>
          <p:nvPr>
            <p:ph type="ftr" sz="quarter" idx="13"/>
          </p:nvPr>
        </p:nvSpPr>
        <p:spPr/>
        <p:txBody>
          <a:bodyPr/>
          <a:lstStyle/>
          <a:p>
            <a:r>
              <a:rPr lang="en-GB"/>
              <a:t>Confidential / Internal</a:t>
            </a:r>
            <a:endParaRPr lang="en-GB" dirty="0"/>
          </a:p>
        </p:txBody>
      </p:sp>
      <p:sp>
        <p:nvSpPr>
          <p:cNvPr id="3" name="Slide Number Placeholder 1">
            <a:extLst>
              <a:ext uri="{FF2B5EF4-FFF2-40B4-BE49-F238E27FC236}">
                <a16:creationId xmlns:a16="http://schemas.microsoft.com/office/drawing/2014/main" id="{0DF3E9F2-D199-C25D-4A5F-D95F6B994849}"/>
              </a:ext>
            </a:extLst>
          </p:cNvPr>
          <p:cNvSpPr txBox="1">
            <a:spLocks/>
          </p:cNvSpPr>
          <p:nvPr userDrawn="1"/>
        </p:nvSpPr>
        <p:spPr>
          <a:xfrm>
            <a:off x="11404107" y="6483641"/>
            <a:ext cx="360000" cy="144000"/>
          </a:xfrm>
          <a:prstGeom prst="rect">
            <a:avLst/>
          </a:prstGeom>
        </p:spPr>
        <p:txBody>
          <a:bodyPr vert="horz" lIns="0" tIns="0" rIns="0" bIns="0" rtlCol="0" anchor="ctr">
            <a:noAutofit/>
          </a:bodyPr>
          <a:lstStyle>
            <a:defPPr>
              <a:defRPr lang="en-US"/>
            </a:defPPr>
            <a:lvl1pPr marL="0" algn="r" defTabSz="914400" rtl="0" eaLnBrk="1" latinLnBrk="0" hangingPunct="1">
              <a:defRPr sz="9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3C2FB7-9533-4568-9B8F-F5133F6949BD}" type="slidenum">
              <a:rPr lang="en-GB" smtClean="0"/>
              <a:pPr/>
              <a:t>‹#›</a:t>
            </a:fld>
            <a:endParaRPr lang="en-GB" dirty="0"/>
          </a:p>
        </p:txBody>
      </p:sp>
      <p:sp>
        <p:nvSpPr>
          <p:cNvPr id="11" name="Text Placeholder 10">
            <a:extLst>
              <a:ext uri="{FF2B5EF4-FFF2-40B4-BE49-F238E27FC236}">
                <a16:creationId xmlns:a16="http://schemas.microsoft.com/office/drawing/2014/main" id="{482B46CA-7D96-5D45-40BB-2F2ADD27D32D}"/>
              </a:ext>
            </a:extLst>
          </p:cNvPr>
          <p:cNvSpPr>
            <a:spLocks noGrp="1"/>
          </p:cNvSpPr>
          <p:nvPr>
            <p:ph type="body" sz="quarter" idx="15"/>
          </p:nvPr>
        </p:nvSpPr>
        <p:spPr>
          <a:xfrm>
            <a:off x="6948486" y="1028700"/>
            <a:ext cx="4391025" cy="4864100"/>
          </a:xfrm>
        </p:spPr>
        <p:txBody>
          <a:bodyPr/>
          <a:lstStyle>
            <a:lvl1pPr>
              <a:defRPr sz="3200"/>
            </a:lvl1pPr>
            <a:lvl2pPr>
              <a:defRPr b="1"/>
            </a:lvl2pPr>
          </a:lstStyle>
          <a:p>
            <a:pPr lvl="0"/>
            <a:r>
              <a:rPr lang="en-GB" dirty="0"/>
              <a:t>Click to edit Master text styles</a:t>
            </a:r>
          </a:p>
          <a:p>
            <a:pPr lvl="1"/>
            <a:r>
              <a:rPr lang="en-GB" dirty="0"/>
              <a:t>Second level</a:t>
            </a:r>
          </a:p>
          <a:p>
            <a:pPr lvl="2"/>
            <a:r>
              <a:rPr lang="en-GB" dirty="0"/>
              <a:t>Third level</a:t>
            </a:r>
          </a:p>
        </p:txBody>
      </p:sp>
    </p:spTree>
    <p:extLst>
      <p:ext uri="{BB962C8B-B14F-4D97-AF65-F5344CB8AC3E}">
        <p14:creationId xmlns:p14="http://schemas.microsoft.com/office/powerpoint/2010/main" val="23272823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Picture and content gree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F658C22-8645-4AE9-7353-ECCD21C05607}"/>
              </a:ext>
            </a:extLst>
          </p:cNvPr>
          <p:cNvSpPr/>
          <p:nvPr userDrawn="1"/>
        </p:nvSpPr>
        <p:spPr>
          <a:xfrm>
            <a:off x="6096000" y="0"/>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B3D451C-A33B-7BDA-F90F-F72D1E771BE7}"/>
              </a:ext>
            </a:extLst>
          </p:cNvPr>
          <p:cNvSpPr>
            <a:spLocks noGrp="1"/>
          </p:cNvSpPr>
          <p:nvPr>
            <p:ph type="pic" sz="quarter" idx="14"/>
          </p:nvPr>
        </p:nvSpPr>
        <p:spPr>
          <a:xfrm>
            <a:off x="0" y="0"/>
            <a:ext cx="6096000" cy="6886575"/>
          </a:xfrm>
        </p:spPr>
        <p:txBody>
          <a:bodyPr/>
          <a:lstStyle/>
          <a:p>
            <a:endParaRPr lang="en-US"/>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 name="Footer Placeholder 1">
            <a:extLst>
              <a:ext uri="{FF2B5EF4-FFF2-40B4-BE49-F238E27FC236}">
                <a16:creationId xmlns:a16="http://schemas.microsoft.com/office/drawing/2014/main" id="{12FC1DBB-0640-5743-80F5-ED9938C0842C}"/>
              </a:ext>
            </a:extLst>
          </p:cNvPr>
          <p:cNvSpPr>
            <a:spLocks noGrp="1"/>
          </p:cNvSpPr>
          <p:nvPr>
            <p:ph type="ftr" sz="quarter" idx="13"/>
          </p:nvPr>
        </p:nvSpPr>
        <p:spPr/>
        <p:txBody>
          <a:bodyPr/>
          <a:lstStyle/>
          <a:p>
            <a:r>
              <a:rPr lang="en-GB"/>
              <a:t>Confidential / Internal</a:t>
            </a:r>
            <a:endParaRPr lang="en-GB" dirty="0"/>
          </a:p>
        </p:txBody>
      </p:sp>
      <p:sp>
        <p:nvSpPr>
          <p:cNvPr id="3" name="Slide Number Placeholder 1">
            <a:extLst>
              <a:ext uri="{FF2B5EF4-FFF2-40B4-BE49-F238E27FC236}">
                <a16:creationId xmlns:a16="http://schemas.microsoft.com/office/drawing/2014/main" id="{0DF3E9F2-D199-C25D-4A5F-D95F6B994849}"/>
              </a:ext>
            </a:extLst>
          </p:cNvPr>
          <p:cNvSpPr txBox="1">
            <a:spLocks/>
          </p:cNvSpPr>
          <p:nvPr userDrawn="1"/>
        </p:nvSpPr>
        <p:spPr>
          <a:xfrm>
            <a:off x="11404107" y="6483641"/>
            <a:ext cx="360000" cy="144000"/>
          </a:xfrm>
          <a:prstGeom prst="rect">
            <a:avLst/>
          </a:prstGeom>
        </p:spPr>
        <p:txBody>
          <a:bodyPr vert="horz" lIns="0" tIns="0" rIns="0" bIns="0" rtlCol="0" anchor="ctr">
            <a:noAutofit/>
          </a:bodyPr>
          <a:lstStyle>
            <a:defPPr>
              <a:defRPr lang="en-US"/>
            </a:defPPr>
            <a:lvl1pPr marL="0" algn="r" defTabSz="914400" rtl="0" eaLnBrk="1" latinLnBrk="0" hangingPunct="1">
              <a:defRPr sz="9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3C2FB7-9533-4568-9B8F-F5133F6949BD}" type="slidenum">
              <a:rPr lang="en-GB" smtClean="0"/>
              <a:pPr/>
              <a:t>‹#›</a:t>
            </a:fld>
            <a:endParaRPr lang="en-GB" dirty="0"/>
          </a:p>
        </p:txBody>
      </p:sp>
      <p:sp>
        <p:nvSpPr>
          <p:cNvPr id="11" name="Text Placeholder 10">
            <a:extLst>
              <a:ext uri="{FF2B5EF4-FFF2-40B4-BE49-F238E27FC236}">
                <a16:creationId xmlns:a16="http://schemas.microsoft.com/office/drawing/2014/main" id="{482B46CA-7D96-5D45-40BB-2F2ADD27D32D}"/>
              </a:ext>
            </a:extLst>
          </p:cNvPr>
          <p:cNvSpPr>
            <a:spLocks noGrp="1"/>
          </p:cNvSpPr>
          <p:nvPr>
            <p:ph type="body" sz="quarter" idx="15"/>
          </p:nvPr>
        </p:nvSpPr>
        <p:spPr>
          <a:xfrm>
            <a:off x="6948486" y="1028700"/>
            <a:ext cx="4391025" cy="4864100"/>
          </a:xfrm>
        </p:spPr>
        <p:txBody>
          <a:bodyPr/>
          <a:lstStyle>
            <a:lvl1pPr>
              <a:defRPr sz="3200"/>
            </a:lvl1pPr>
            <a:lvl2pPr>
              <a:defRPr b="1"/>
            </a:lvl2pPr>
          </a:lstStyle>
          <a:p>
            <a:pPr lvl="0"/>
            <a:r>
              <a:rPr lang="en-GB" dirty="0"/>
              <a:t>Click to edit Master text styles</a:t>
            </a:r>
          </a:p>
          <a:p>
            <a:pPr lvl="1"/>
            <a:r>
              <a:rPr lang="en-GB" dirty="0"/>
              <a:t>Second level</a:t>
            </a:r>
          </a:p>
          <a:p>
            <a:pPr lvl="2"/>
            <a:r>
              <a:rPr lang="en-GB" dirty="0"/>
              <a:t>Third level</a:t>
            </a:r>
          </a:p>
        </p:txBody>
      </p:sp>
    </p:spTree>
    <p:extLst>
      <p:ext uri="{BB962C8B-B14F-4D97-AF65-F5344CB8AC3E}">
        <p14:creationId xmlns:p14="http://schemas.microsoft.com/office/powerpoint/2010/main" val="286585845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Picture and content oran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F658C22-8645-4AE9-7353-ECCD21C05607}"/>
              </a:ext>
            </a:extLst>
          </p:cNvPr>
          <p:cNvSpPr/>
          <p:nvPr userDrawn="1"/>
        </p:nvSpPr>
        <p:spPr>
          <a:xfrm>
            <a:off x="6096000" y="0"/>
            <a:ext cx="6096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B3D451C-A33B-7BDA-F90F-F72D1E771BE7}"/>
              </a:ext>
            </a:extLst>
          </p:cNvPr>
          <p:cNvSpPr>
            <a:spLocks noGrp="1"/>
          </p:cNvSpPr>
          <p:nvPr>
            <p:ph type="pic" sz="quarter" idx="14"/>
          </p:nvPr>
        </p:nvSpPr>
        <p:spPr>
          <a:xfrm>
            <a:off x="0" y="0"/>
            <a:ext cx="6096000" cy="6886575"/>
          </a:xfrm>
        </p:spPr>
        <p:txBody>
          <a:bodyPr/>
          <a:lstStyle/>
          <a:p>
            <a:endParaRPr lang="en-US"/>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 name="Footer Placeholder 1">
            <a:extLst>
              <a:ext uri="{FF2B5EF4-FFF2-40B4-BE49-F238E27FC236}">
                <a16:creationId xmlns:a16="http://schemas.microsoft.com/office/drawing/2014/main" id="{12FC1DBB-0640-5743-80F5-ED9938C0842C}"/>
              </a:ext>
            </a:extLst>
          </p:cNvPr>
          <p:cNvSpPr>
            <a:spLocks noGrp="1"/>
          </p:cNvSpPr>
          <p:nvPr>
            <p:ph type="ftr" sz="quarter" idx="13"/>
          </p:nvPr>
        </p:nvSpPr>
        <p:spPr/>
        <p:txBody>
          <a:bodyPr/>
          <a:lstStyle/>
          <a:p>
            <a:r>
              <a:rPr lang="en-GB"/>
              <a:t>Confidential / Internal</a:t>
            </a:r>
            <a:endParaRPr lang="en-GB" dirty="0"/>
          </a:p>
        </p:txBody>
      </p:sp>
      <p:sp>
        <p:nvSpPr>
          <p:cNvPr id="3" name="Slide Number Placeholder 1">
            <a:extLst>
              <a:ext uri="{FF2B5EF4-FFF2-40B4-BE49-F238E27FC236}">
                <a16:creationId xmlns:a16="http://schemas.microsoft.com/office/drawing/2014/main" id="{0DF3E9F2-D199-C25D-4A5F-D95F6B994849}"/>
              </a:ext>
            </a:extLst>
          </p:cNvPr>
          <p:cNvSpPr txBox="1">
            <a:spLocks/>
          </p:cNvSpPr>
          <p:nvPr userDrawn="1"/>
        </p:nvSpPr>
        <p:spPr>
          <a:xfrm>
            <a:off x="11404107" y="6483641"/>
            <a:ext cx="360000" cy="144000"/>
          </a:xfrm>
          <a:prstGeom prst="rect">
            <a:avLst/>
          </a:prstGeom>
        </p:spPr>
        <p:txBody>
          <a:bodyPr vert="horz" lIns="0" tIns="0" rIns="0" bIns="0" rtlCol="0" anchor="ctr">
            <a:noAutofit/>
          </a:bodyPr>
          <a:lstStyle>
            <a:defPPr>
              <a:defRPr lang="en-US"/>
            </a:defPPr>
            <a:lvl1pPr marL="0" algn="r" defTabSz="914400" rtl="0" eaLnBrk="1" latinLnBrk="0" hangingPunct="1">
              <a:defRPr sz="9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3C2FB7-9533-4568-9B8F-F5133F6949BD}" type="slidenum">
              <a:rPr lang="en-GB" smtClean="0"/>
              <a:pPr/>
              <a:t>‹#›</a:t>
            </a:fld>
            <a:endParaRPr lang="en-GB" dirty="0"/>
          </a:p>
        </p:txBody>
      </p:sp>
      <p:sp>
        <p:nvSpPr>
          <p:cNvPr id="11" name="Text Placeholder 10">
            <a:extLst>
              <a:ext uri="{FF2B5EF4-FFF2-40B4-BE49-F238E27FC236}">
                <a16:creationId xmlns:a16="http://schemas.microsoft.com/office/drawing/2014/main" id="{482B46CA-7D96-5D45-40BB-2F2ADD27D32D}"/>
              </a:ext>
            </a:extLst>
          </p:cNvPr>
          <p:cNvSpPr>
            <a:spLocks noGrp="1"/>
          </p:cNvSpPr>
          <p:nvPr>
            <p:ph type="body" sz="quarter" idx="15"/>
          </p:nvPr>
        </p:nvSpPr>
        <p:spPr>
          <a:xfrm>
            <a:off x="6948486" y="1028700"/>
            <a:ext cx="4391025" cy="4864100"/>
          </a:xfrm>
        </p:spPr>
        <p:txBody>
          <a:bodyPr/>
          <a:lstStyle>
            <a:lvl1pPr>
              <a:defRPr sz="3200"/>
            </a:lvl1pPr>
            <a:lvl2pPr>
              <a:defRPr b="1"/>
            </a:lvl2pPr>
          </a:lstStyle>
          <a:p>
            <a:pPr lvl="0"/>
            <a:r>
              <a:rPr lang="en-GB" dirty="0"/>
              <a:t>Click to edit Master text styles</a:t>
            </a:r>
          </a:p>
          <a:p>
            <a:pPr lvl="1"/>
            <a:r>
              <a:rPr lang="en-GB" dirty="0"/>
              <a:t>Second level</a:t>
            </a:r>
          </a:p>
          <a:p>
            <a:pPr lvl="2"/>
            <a:r>
              <a:rPr lang="en-GB" dirty="0"/>
              <a:t>Third level</a:t>
            </a:r>
          </a:p>
        </p:txBody>
      </p:sp>
    </p:spTree>
    <p:extLst>
      <p:ext uri="{BB962C8B-B14F-4D97-AF65-F5344CB8AC3E}">
        <p14:creationId xmlns:p14="http://schemas.microsoft.com/office/powerpoint/2010/main" val="284082649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Picture and content coral">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F658C22-8645-4AE9-7353-ECCD21C05607}"/>
              </a:ext>
            </a:extLst>
          </p:cNvPr>
          <p:cNvSpPr/>
          <p:nvPr userDrawn="1"/>
        </p:nvSpPr>
        <p:spPr>
          <a:xfrm>
            <a:off x="6096000" y="0"/>
            <a:ext cx="6096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B3D451C-A33B-7BDA-F90F-F72D1E771BE7}"/>
              </a:ext>
            </a:extLst>
          </p:cNvPr>
          <p:cNvSpPr>
            <a:spLocks noGrp="1"/>
          </p:cNvSpPr>
          <p:nvPr>
            <p:ph type="pic" sz="quarter" idx="14"/>
          </p:nvPr>
        </p:nvSpPr>
        <p:spPr>
          <a:xfrm>
            <a:off x="0" y="0"/>
            <a:ext cx="6096000" cy="6886575"/>
          </a:xfrm>
        </p:spPr>
        <p:txBody>
          <a:bodyPr/>
          <a:lstStyle/>
          <a:p>
            <a:endParaRPr lang="en-US"/>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 name="Footer Placeholder 1">
            <a:extLst>
              <a:ext uri="{FF2B5EF4-FFF2-40B4-BE49-F238E27FC236}">
                <a16:creationId xmlns:a16="http://schemas.microsoft.com/office/drawing/2014/main" id="{12FC1DBB-0640-5743-80F5-ED9938C0842C}"/>
              </a:ext>
            </a:extLst>
          </p:cNvPr>
          <p:cNvSpPr>
            <a:spLocks noGrp="1"/>
          </p:cNvSpPr>
          <p:nvPr>
            <p:ph type="ftr" sz="quarter" idx="13"/>
          </p:nvPr>
        </p:nvSpPr>
        <p:spPr/>
        <p:txBody>
          <a:bodyPr/>
          <a:lstStyle/>
          <a:p>
            <a:r>
              <a:rPr lang="en-GB"/>
              <a:t>Confidential / Internal</a:t>
            </a:r>
            <a:endParaRPr lang="en-GB" dirty="0"/>
          </a:p>
        </p:txBody>
      </p:sp>
      <p:sp>
        <p:nvSpPr>
          <p:cNvPr id="3" name="Slide Number Placeholder 1">
            <a:extLst>
              <a:ext uri="{FF2B5EF4-FFF2-40B4-BE49-F238E27FC236}">
                <a16:creationId xmlns:a16="http://schemas.microsoft.com/office/drawing/2014/main" id="{0DF3E9F2-D199-C25D-4A5F-D95F6B994849}"/>
              </a:ext>
            </a:extLst>
          </p:cNvPr>
          <p:cNvSpPr txBox="1">
            <a:spLocks/>
          </p:cNvSpPr>
          <p:nvPr userDrawn="1"/>
        </p:nvSpPr>
        <p:spPr>
          <a:xfrm>
            <a:off x="11404107" y="6483641"/>
            <a:ext cx="360000" cy="144000"/>
          </a:xfrm>
          <a:prstGeom prst="rect">
            <a:avLst/>
          </a:prstGeom>
        </p:spPr>
        <p:txBody>
          <a:bodyPr vert="horz" lIns="0" tIns="0" rIns="0" bIns="0" rtlCol="0" anchor="ctr">
            <a:noAutofit/>
          </a:bodyPr>
          <a:lstStyle>
            <a:defPPr>
              <a:defRPr lang="en-US"/>
            </a:defPPr>
            <a:lvl1pPr marL="0" algn="r" defTabSz="914400" rtl="0" eaLnBrk="1" latinLnBrk="0" hangingPunct="1">
              <a:defRPr sz="9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3C2FB7-9533-4568-9B8F-F5133F6949BD}" type="slidenum">
              <a:rPr lang="en-GB" smtClean="0"/>
              <a:pPr/>
              <a:t>‹#›</a:t>
            </a:fld>
            <a:endParaRPr lang="en-GB" dirty="0"/>
          </a:p>
        </p:txBody>
      </p:sp>
      <p:sp>
        <p:nvSpPr>
          <p:cNvPr id="11" name="Text Placeholder 10">
            <a:extLst>
              <a:ext uri="{FF2B5EF4-FFF2-40B4-BE49-F238E27FC236}">
                <a16:creationId xmlns:a16="http://schemas.microsoft.com/office/drawing/2014/main" id="{482B46CA-7D96-5D45-40BB-2F2ADD27D32D}"/>
              </a:ext>
            </a:extLst>
          </p:cNvPr>
          <p:cNvSpPr>
            <a:spLocks noGrp="1"/>
          </p:cNvSpPr>
          <p:nvPr>
            <p:ph type="body" sz="quarter" idx="15"/>
          </p:nvPr>
        </p:nvSpPr>
        <p:spPr>
          <a:xfrm>
            <a:off x="6948486" y="1028700"/>
            <a:ext cx="4391025" cy="4864100"/>
          </a:xfrm>
        </p:spPr>
        <p:txBody>
          <a:bodyPr/>
          <a:lstStyle>
            <a:lvl1pPr>
              <a:defRPr sz="3200"/>
            </a:lvl1pPr>
            <a:lvl2pPr>
              <a:defRPr b="1"/>
            </a:lvl2pPr>
          </a:lstStyle>
          <a:p>
            <a:pPr lvl="0"/>
            <a:r>
              <a:rPr lang="en-GB" dirty="0"/>
              <a:t>Click to edit Master text styles</a:t>
            </a:r>
          </a:p>
          <a:p>
            <a:pPr lvl="1"/>
            <a:r>
              <a:rPr lang="en-GB" dirty="0"/>
              <a:t>Second level</a:t>
            </a:r>
          </a:p>
          <a:p>
            <a:pPr lvl="2"/>
            <a:r>
              <a:rPr lang="en-GB" dirty="0"/>
              <a:t>Third level</a:t>
            </a:r>
          </a:p>
        </p:txBody>
      </p:sp>
    </p:spTree>
    <p:extLst>
      <p:ext uri="{BB962C8B-B14F-4D97-AF65-F5344CB8AC3E}">
        <p14:creationId xmlns:p14="http://schemas.microsoft.com/office/powerpoint/2010/main" val="179369281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Picture and content yellow">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F658C22-8645-4AE9-7353-ECCD21C05607}"/>
              </a:ext>
            </a:extLst>
          </p:cNvPr>
          <p:cNvSpPr/>
          <p:nvPr userDrawn="1"/>
        </p:nvSpPr>
        <p:spPr>
          <a:xfrm>
            <a:off x="6096000" y="0"/>
            <a:ext cx="6096000" cy="6858000"/>
          </a:xfrm>
          <a:prstGeom prst="rect">
            <a:avLst/>
          </a:prstGeom>
          <a:solidFill>
            <a:srgbClr val="F3E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B3D451C-A33B-7BDA-F90F-F72D1E771BE7}"/>
              </a:ext>
            </a:extLst>
          </p:cNvPr>
          <p:cNvSpPr>
            <a:spLocks noGrp="1"/>
          </p:cNvSpPr>
          <p:nvPr>
            <p:ph type="pic" sz="quarter" idx="14"/>
          </p:nvPr>
        </p:nvSpPr>
        <p:spPr>
          <a:xfrm>
            <a:off x="0" y="0"/>
            <a:ext cx="6096000" cy="6886575"/>
          </a:xfrm>
        </p:spPr>
        <p:txBody>
          <a:bodyPr/>
          <a:lstStyle/>
          <a:p>
            <a:endParaRPr lang="en-US"/>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 name="Footer Placeholder 1">
            <a:extLst>
              <a:ext uri="{FF2B5EF4-FFF2-40B4-BE49-F238E27FC236}">
                <a16:creationId xmlns:a16="http://schemas.microsoft.com/office/drawing/2014/main" id="{12FC1DBB-0640-5743-80F5-ED9938C0842C}"/>
              </a:ext>
            </a:extLst>
          </p:cNvPr>
          <p:cNvSpPr>
            <a:spLocks noGrp="1"/>
          </p:cNvSpPr>
          <p:nvPr>
            <p:ph type="ftr" sz="quarter" idx="13"/>
          </p:nvPr>
        </p:nvSpPr>
        <p:spPr/>
        <p:txBody>
          <a:bodyPr/>
          <a:lstStyle/>
          <a:p>
            <a:r>
              <a:rPr lang="en-GB"/>
              <a:t>Confidential / Internal</a:t>
            </a:r>
            <a:endParaRPr lang="en-GB" dirty="0"/>
          </a:p>
        </p:txBody>
      </p:sp>
      <p:sp>
        <p:nvSpPr>
          <p:cNvPr id="3" name="Slide Number Placeholder 1">
            <a:extLst>
              <a:ext uri="{FF2B5EF4-FFF2-40B4-BE49-F238E27FC236}">
                <a16:creationId xmlns:a16="http://schemas.microsoft.com/office/drawing/2014/main" id="{0DF3E9F2-D199-C25D-4A5F-D95F6B994849}"/>
              </a:ext>
            </a:extLst>
          </p:cNvPr>
          <p:cNvSpPr txBox="1">
            <a:spLocks/>
          </p:cNvSpPr>
          <p:nvPr userDrawn="1"/>
        </p:nvSpPr>
        <p:spPr>
          <a:xfrm>
            <a:off x="11404107" y="6483641"/>
            <a:ext cx="360000" cy="144000"/>
          </a:xfrm>
          <a:prstGeom prst="rect">
            <a:avLst/>
          </a:prstGeom>
        </p:spPr>
        <p:txBody>
          <a:bodyPr vert="horz" lIns="0" tIns="0" rIns="0" bIns="0" rtlCol="0" anchor="ctr">
            <a:noAutofit/>
          </a:bodyPr>
          <a:lstStyle>
            <a:defPPr>
              <a:defRPr lang="en-US"/>
            </a:defPPr>
            <a:lvl1pPr marL="0" algn="r" defTabSz="914400" rtl="0" eaLnBrk="1" latinLnBrk="0" hangingPunct="1">
              <a:defRPr sz="9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3C2FB7-9533-4568-9B8F-F5133F6949BD}" type="slidenum">
              <a:rPr lang="en-GB" smtClean="0"/>
              <a:pPr/>
              <a:t>‹#›</a:t>
            </a:fld>
            <a:endParaRPr lang="en-GB" dirty="0"/>
          </a:p>
        </p:txBody>
      </p:sp>
      <p:sp>
        <p:nvSpPr>
          <p:cNvPr id="11" name="Text Placeholder 10">
            <a:extLst>
              <a:ext uri="{FF2B5EF4-FFF2-40B4-BE49-F238E27FC236}">
                <a16:creationId xmlns:a16="http://schemas.microsoft.com/office/drawing/2014/main" id="{482B46CA-7D96-5D45-40BB-2F2ADD27D32D}"/>
              </a:ext>
            </a:extLst>
          </p:cNvPr>
          <p:cNvSpPr>
            <a:spLocks noGrp="1"/>
          </p:cNvSpPr>
          <p:nvPr>
            <p:ph type="body" sz="quarter" idx="15"/>
          </p:nvPr>
        </p:nvSpPr>
        <p:spPr>
          <a:xfrm>
            <a:off x="6948486" y="1028700"/>
            <a:ext cx="4391025" cy="4864100"/>
          </a:xfrm>
        </p:spPr>
        <p:txBody>
          <a:bodyPr/>
          <a:lstStyle>
            <a:lvl1pPr>
              <a:defRPr sz="3200"/>
            </a:lvl1pPr>
            <a:lvl2pPr>
              <a:defRPr b="1"/>
            </a:lvl2pPr>
          </a:lstStyle>
          <a:p>
            <a:pPr lvl="0"/>
            <a:r>
              <a:rPr lang="en-GB" dirty="0"/>
              <a:t>Click to edit Master text styles</a:t>
            </a:r>
          </a:p>
          <a:p>
            <a:pPr lvl="1"/>
            <a:r>
              <a:rPr lang="en-GB" dirty="0"/>
              <a:t>Second level</a:t>
            </a:r>
          </a:p>
          <a:p>
            <a:pPr lvl="2"/>
            <a:r>
              <a:rPr lang="en-GB" dirty="0"/>
              <a:t>Third level</a:t>
            </a:r>
          </a:p>
        </p:txBody>
      </p:sp>
    </p:spTree>
    <p:extLst>
      <p:ext uri="{BB962C8B-B14F-4D97-AF65-F5344CB8AC3E}">
        <p14:creationId xmlns:p14="http://schemas.microsoft.com/office/powerpoint/2010/main" val="343122161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Picture and content purpl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F658C22-8645-4AE9-7353-ECCD21C05607}"/>
              </a:ext>
            </a:extLst>
          </p:cNvPr>
          <p:cNvSpPr/>
          <p:nvPr userDrawn="1"/>
        </p:nvSpPr>
        <p:spPr>
          <a:xfrm>
            <a:off x="6096000" y="0"/>
            <a:ext cx="6096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5B3D451C-A33B-7BDA-F90F-F72D1E771BE7}"/>
              </a:ext>
            </a:extLst>
          </p:cNvPr>
          <p:cNvSpPr>
            <a:spLocks noGrp="1"/>
          </p:cNvSpPr>
          <p:nvPr>
            <p:ph type="pic" sz="quarter" idx="14"/>
          </p:nvPr>
        </p:nvSpPr>
        <p:spPr>
          <a:xfrm>
            <a:off x="0" y="0"/>
            <a:ext cx="6096000" cy="6886575"/>
          </a:xfrm>
        </p:spPr>
        <p:txBody>
          <a:bodyPr/>
          <a:lstStyle/>
          <a:p>
            <a:endParaRPr lang="en-US"/>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 name="Footer Placeholder 1">
            <a:extLst>
              <a:ext uri="{FF2B5EF4-FFF2-40B4-BE49-F238E27FC236}">
                <a16:creationId xmlns:a16="http://schemas.microsoft.com/office/drawing/2014/main" id="{12FC1DBB-0640-5743-80F5-ED9938C0842C}"/>
              </a:ext>
            </a:extLst>
          </p:cNvPr>
          <p:cNvSpPr>
            <a:spLocks noGrp="1"/>
          </p:cNvSpPr>
          <p:nvPr>
            <p:ph type="ftr" sz="quarter" idx="13"/>
          </p:nvPr>
        </p:nvSpPr>
        <p:spPr/>
        <p:txBody>
          <a:bodyPr/>
          <a:lstStyle/>
          <a:p>
            <a:r>
              <a:rPr lang="en-GB"/>
              <a:t>Confidential / Internal</a:t>
            </a:r>
            <a:endParaRPr lang="en-GB" dirty="0"/>
          </a:p>
        </p:txBody>
      </p:sp>
      <p:sp>
        <p:nvSpPr>
          <p:cNvPr id="3" name="Slide Number Placeholder 1">
            <a:extLst>
              <a:ext uri="{FF2B5EF4-FFF2-40B4-BE49-F238E27FC236}">
                <a16:creationId xmlns:a16="http://schemas.microsoft.com/office/drawing/2014/main" id="{0DF3E9F2-D199-C25D-4A5F-D95F6B994849}"/>
              </a:ext>
            </a:extLst>
          </p:cNvPr>
          <p:cNvSpPr txBox="1">
            <a:spLocks/>
          </p:cNvSpPr>
          <p:nvPr userDrawn="1"/>
        </p:nvSpPr>
        <p:spPr>
          <a:xfrm>
            <a:off x="11404107" y="6483641"/>
            <a:ext cx="360000" cy="144000"/>
          </a:xfrm>
          <a:prstGeom prst="rect">
            <a:avLst/>
          </a:prstGeom>
        </p:spPr>
        <p:txBody>
          <a:bodyPr vert="horz" lIns="0" tIns="0" rIns="0" bIns="0" rtlCol="0" anchor="ctr">
            <a:noAutofit/>
          </a:bodyPr>
          <a:lstStyle>
            <a:defPPr>
              <a:defRPr lang="en-US"/>
            </a:defPPr>
            <a:lvl1pPr marL="0" algn="r" defTabSz="914400" rtl="0" eaLnBrk="1" latinLnBrk="0" hangingPunct="1">
              <a:defRPr sz="9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3C2FB7-9533-4568-9B8F-F5133F6949BD}" type="slidenum">
              <a:rPr lang="en-GB" smtClean="0">
                <a:solidFill>
                  <a:schemeClr val="bg1"/>
                </a:solidFill>
              </a:rPr>
              <a:pPr/>
              <a:t>‹#›</a:t>
            </a:fld>
            <a:endParaRPr lang="en-GB" dirty="0">
              <a:solidFill>
                <a:schemeClr val="bg1"/>
              </a:solidFill>
            </a:endParaRPr>
          </a:p>
        </p:txBody>
      </p:sp>
      <p:sp>
        <p:nvSpPr>
          <p:cNvPr id="11" name="Text Placeholder 10">
            <a:extLst>
              <a:ext uri="{FF2B5EF4-FFF2-40B4-BE49-F238E27FC236}">
                <a16:creationId xmlns:a16="http://schemas.microsoft.com/office/drawing/2014/main" id="{482B46CA-7D96-5D45-40BB-2F2ADD27D32D}"/>
              </a:ext>
            </a:extLst>
          </p:cNvPr>
          <p:cNvSpPr>
            <a:spLocks noGrp="1"/>
          </p:cNvSpPr>
          <p:nvPr>
            <p:ph type="body" sz="quarter" idx="15"/>
          </p:nvPr>
        </p:nvSpPr>
        <p:spPr>
          <a:xfrm>
            <a:off x="6948486" y="1028700"/>
            <a:ext cx="4391025" cy="4864100"/>
          </a:xfrm>
        </p:spPr>
        <p:txBody>
          <a:bodyPr/>
          <a:lstStyle>
            <a:lvl1pPr>
              <a:defRPr sz="3200">
                <a:solidFill>
                  <a:schemeClr val="bg1"/>
                </a:solidFill>
              </a:defRPr>
            </a:lvl1pPr>
            <a:lvl2pPr>
              <a:defRPr b="1">
                <a:solidFill>
                  <a:schemeClr val="bg1"/>
                </a:solidFill>
              </a:defRPr>
            </a:lvl2pPr>
            <a:lvl3pPr>
              <a:buClrTx/>
              <a:defRPr>
                <a:solidFill>
                  <a:schemeClr val="bg1"/>
                </a:solidFill>
              </a:defRPr>
            </a:lvl3pPr>
          </a:lstStyle>
          <a:p>
            <a:pPr lvl="0"/>
            <a:r>
              <a:rPr lang="en-GB" dirty="0"/>
              <a:t>Click to edit Master text styles</a:t>
            </a:r>
          </a:p>
          <a:p>
            <a:pPr lvl="1"/>
            <a:r>
              <a:rPr lang="en-GB" dirty="0"/>
              <a:t>Second level</a:t>
            </a:r>
          </a:p>
          <a:p>
            <a:pPr lvl="2"/>
            <a:r>
              <a:rPr lang="en-GB" dirty="0"/>
              <a:t>Third level</a:t>
            </a:r>
          </a:p>
        </p:txBody>
      </p:sp>
    </p:spTree>
    <p:extLst>
      <p:ext uri="{BB962C8B-B14F-4D97-AF65-F5344CB8AC3E}">
        <p14:creationId xmlns:p14="http://schemas.microsoft.com/office/powerpoint/2010/main" val="32094805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userDrawn="1"/>
        </p:nvSpPr>
        <p:spPr>
          <a:xfrm>
            <a:off x="7923213" y="0"/>
            <a:ext cx="366395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0" y="0"/>
            <a:ext cx="7858539" cy="6858000"/>
          </a:xfrm>
          <a:noFill/>
        </p:spPr>
        <p:txBody>
          <a:bodyPr/>
          <a:lstStyle/>
          <a:p>
            <a:endParaRPr lang="en-GB" dirty="0"/>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solidFill>
                  <a:schemeClr val="tx1"/>
                </a:solidFill>
              </a:defRPr>
            </a:lvl1pPr>
          </a:lstStyle>
          <a:p>
            <a:r>
              <a:rPr lang="en-GB"/>
              <a:t>Confidential / Internal</a:t>
            </a:r>
            <a:endParaRPr lang="en-GB" dirty="0"/>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lvl1pPr>
              <a:defRPr>
                <a:solidFill>
                  <a:schemeClr val="tx1"/>
                </a:solidFill>
              </a:defRPr>
            </a:lvl1pPr>
          </a:lstStyle>
          <a:p>
            <a:fld id="{043C2FB7-9533-4568-9B8F-F5133F6949BD}" type="slidenum">
              <a:rPr lang="en-GB" smtClean="0"/>
              <a:pPr/>
              <a:t>‹#›</a:t>
            </a:fld>
            <a:endParaRPr lang="en-GB" dirty="0"/>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132249" y="239083"/>
            <a:ext cx="3254889" cy="755904"/>
          </a:xfrm>
        </p:spPr>
        <p:txBody>
          <a:bodyPr/>
          <a:lstStyle>
            <a:lvl1pPr>
              <a:defRPr>
                <a:solidFill>
                  <a:schemeClr val="bg2"/>
                </a:solidFill>
              </a:defRPr>
            </a:lvl1pPr>
          </a:lstStyle>
          <a:p>
            <a:r>
              <a:rPr lang="en-US" dirty="0"/>
              <a:t>Objectives</a:t>
            </a:r>
            <a:endParaRPr lang="en-GB" dirty="0"/>
          </a:p>
        </p:txBody>
      </p:sp>
      <p:sp>
        <p:nvSpPr>
          <p:cNvPr id="9" name="Text Placeholder 8">
            <a:extLst>
              <a:ext uri="{FF2B5EF4-FFF2-40B4-BE49-F238E27FC236}">
                <a16:creationId xmlns:a16="http://schemas.microsoft.com/office/drawing/2014/main" id="{E669367B-2B14-4B39-899C-9C969FE4119E}"/>
              </a:ext>
            </a:extLst>
          </p:cNvPr>
          <p:cNvSpPr>
            <a:spLocks noGrp="1"/>
          </p:cNvSpPr>
          <p:nvPr>
            <p:ph type="body" sz="quarter" idx="28"/>
          </p:nvPr>
        </p:nvSpPr>
        <p:spPr>
          <a:xfrm>
            <a:off x="8132763" y="1957388"/>
            <a:ext cx="3254375" cy="3919537"/>
          </a:xfrm>
        </p:spPr>
        <p:txBody>
          <a:bodyPr/>
          <a:lstStyle>
            <a:lvl1pPr>
              <a:defRPr>
                <a:solidFill>
                  <a:schemeClr val="bg2"/>
                </a:solidFill>
              </a:defRPr>
            </a:lvl1pPr>
            <a:lvl2pPr>
              <a:defRPr>
                <a:solidFill>
                  <a:schemeClr val="bg2"/>
                </a:solidFill>
              </a:defRPr>
            </a:lvl2pPr>
            <a:lvl3pPr>
              <a:buClr>
                <a:schemeClr val="bg2"/>
              </a:buClr>
              <a:defRPr>
                <a:solidFill>
                  <a:schemeClr val="bg2"/>
                </a:solidFill>
              </a:defRPr>
            </a:lvl3pPr>
            <a:lvl4pPr>
              <a:buClr>
                <a:schemeClr val="bg2"/>
              </a:buClr>
              <a:defRPr>
                <a:solidFill>
                  <a:schemeClr val="bg2"/>
                </a:solidFill>
              </a:defRPr>
            </a:lvl4pPr>
            <a:lvl5pPr>
              <a:buClr>
                <a:schemeClr val="bg2"/>
              </a:buCl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37246054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userDrawn="1">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userDrawn="1"/>
        </p:nvSpPr>
        <p:spPr>
          <a:xfrm>
            <a:off x="0" y="0"/>
            <a:ext cx="426784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4368310" y="0"/>
            <a:ext cx="7823686" cy="6858000"/>
          </a:xfrm>
          <a:noFill/>
        </p:spPr>
        <p:txBody>
          <a:bodyPr/>
          <a:lstStyle/>
          <a:p>
            <a:endParaRPr lang="en-GB" dirty="0"/>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a:xfrm>
            <a:off x="609599" y="6370240"/>
            <a:ext cx="3090531" cy="257401"/>
          </a:xfrm>
        </p:spPr>
        <p:txBody>
          <a:bodyPr/>
          <a:lstStyle>
            <a:lvl1pPr>
              <a:defRPr>
                <a:solidFill>
                  <a:schemeClr val="bg2"/>
                </a:solidFill>
              </a:defRPr>
            </a:lvl1pPr>
          </a:lstStyle>
          <a:p>
            <a:r>
              <a:rPr lang="en-GB"/>
              <a:t>Confidential / Internal</a:t>
            </a:r>
            <a:endParaRPr lang="en-GB" dirty="0"/>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lvl1pPr>
              <a:defRPr>
                <a:solidFill>
                  <a:schemeClr val="tx2"/>
                </a:solidFill>
              </a:defRPr>
            </a:lvl1pPr>
          </a:lstStyle>
          <a:p>
            <a:fld id="{043C2FB7-9533-4568-9B8F-F5133F6949BD}" type="slidenum">
              <a:rPr lang="en-GB" smtClean="0"/>
              <a:pPr/>
              <a:t>‹#›</a:t>
            </a:fld>
            <a:endParaRPr lang="en-GB" dirty="0"/>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04863" y="239083"/>
            <a:ext cx="3247588" cy="755904"/>
          </a:xfrm>
        </p:spPr>
        <p:txBody>
          <a:bodyPr/>
          <a:lstStyle>
            <a:lvl1pPr>
              <a:defRPr>
                <a:solidFill>
                  <a:schemeClr val="bg2"/>
                </a:solidFill>
              </a:defRPr>
            </a:lvl1pPr>
          </a:lstStyle>
          <a:p>
            <a:r>
              <a:rPr lang="en-US" dirty="0"/>
              <a:t>Objectives</a:t>
            </a:r>
            <a:endParaRPr lang="en-GB" dirty="0"/>
          </a:p>
        </p:txBody>
      </p:sp>
      <p:sp>
        <p:nvSpPr>
          <p:cNvPr id="11" name="Text Placeholder 8">
            <a:extLst>
              <a:ext uri="{FF2B5EF4-FFF2-40B4-BE49-F238E27FC236}">
                <a16:creationId xmlns:a16="http://schemas.microsoft.com/office/drawing/2014/main" id="{EF680D5D-8F05-4D4C-920C-E3C250BAFBA6}"/>
              </a:ext>
            </a:extLst>
          </p:cNvPr>
          <p:cNvSpPr>
            <a:spLocks noGrp="1"/>
          </p:cNvSpPr>
          <p:nvPr>
            <p:ph type="body" sz="quarter" idx="28"/>
          </p:nvPr>
        </p:nvSpPr>
        <p:spPr>
          <a:xfrm>
            <a:off x="813116" y="1957388"/>
            <a:ext cx="3254375" cy="3919537"/>
          </a:xfrm>
        </p:spPr>
        <p:txBody>
          <a:bodyPr/>
          <a:lstStyle>
            <a:lvl1pPr>
              <a:defRPr>
                <a:solidFill>
                  <a:schemeClr val="bg2"/>
                </a:solidFill>
              </a:defRPr>
            </a:lvl1pPr>
            <a:lvl2pPr>
              <a:defRPr>
                <a:solidFill>
                  <a:schemeClr val="bg2"/>
                </a:solidFill>
              </a:defRPr>
            </a:lvl2pPr>
            <a:lvl3pPr>
              <a:buClr>
                <a:schemeClr val="bg2"/>
              </a:buClr>
              <a:defRPr>
                <a:solidFill>
                  <a:schemeClr val="bg2"/>
                </a:solidFill>
              </a:defRPr>
            </a:lvl3pPr>
            <a:lvl4pPr>
              <a:buClr>
                <a:schemeClr val="bg2"/>
              </a:buClr>
              <a:defRPr>
                <a:solidFill>
                  <a:schemeClr val="bg2"/>
                </a:solidFill>
              </a:defRPr>
            </a:lvl4pPr>
            <a:lvl5pPr>
              <a:buClr>
                <a:schemeClr val="bg2"/>
              </a:buCl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413482499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esentation cover colour photo">
    <p:bg>
      <p:bgPr>
        <a:solidFill>
          <a:schemeClr val="tx1"/>
        </a:solidFill>
        <a:effectLst/>
      </p:bgPr>
    </p:bg>
    <p:spTree>
      <p:nvGrpSpPr>
        <p:cNvPr id="1" name=""/>
        <p:cNvGrpSpPr/>
        <p:nvPr/>
      </p:nvGrpSpPr>
      <p:grpSpPr>
        <a:xfrm>
          <a:off x="0" y="0"/>
          <a:ext cx="0" cy="0"/>
          <a:chOff x="0" y="0"/>
          <a:chExt cx="0" cy="0"/>
        </a:xfrm>
      </p:grpSpPr>
      <p:pic>
        <p:nvPicPr>
          <p:cNvPr id="2" name="Picture 1" descr="A person smiling at the camera&#10;&#10;Description automatically generated with low confidence">
            <a:extLst>
              <a:ext uri="{FF2B5EF4-FFF2-40B4-BE49-F238E27FC236}">
                <a16:creationId xmlns:a16="http://schemas.microsoft.com/office/drawing/2014/main" id="{E509A937-95B1-DD53-BE8E-55E6DDE59DA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1992" cy="6858000"/>
          </a:xfrm>
          <a:prstGeom prst="rect">
            <a:avLst/>
          </a:prstGeom>
        </p:spPr>
      </p:pic>
      <p:sp>
        <p:nvSpPr>
          <p:cNvPr id="3" name="Rectangle 2">
            <a:extLst>
              <a:ext uri="{FF2B5EF4-FFF2-40B4-BE49-F238E27FC236}">
                <a16:creationId xmlns:a16="http://schemas.microsoft.com/office/drawing/2014/main" id="{62E63880-904D-C739-F75F-FC41A3C80D22}"/>
              </a:ext>
            </a:extLst>
          </p:cNvPr>
          <p:cNvSpPr/>
          <p:nvPr userDrawn="1"/>
        </p:nvSpPr>
        <p:spPr>
          <a:xfrm rot="16200000">
            <a:off x="145373" y="-158335"/>
            <a:ext cx="6858000" cy="7148738"/>
          </a:xfrm>
          <a:prstGeom prst="rect">
            <a:avLst/>
          </a:prstGeom>
          <a:gradFill>
            <a:gsLst>
              <a:gs pos="49000">
                <a:schemeClr val="bg2">
                  <a:alpha val="75337"/>
                </a:schemeClr>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288000" rtlCol="0" anchor="t" anchorCtr="0"/>
          <a:lstStyle/>
          <a:p>
            <a:pPr algn="ctr"/>
            <a:endParaRPr lang="en-US" sz="8000" b="1">
              <a:solidFill>
                <a:schemeClr val="bg2"/>
              </a:solidFill>
            </a:endParaRPr>
          </a:p>
        </p:txBody>
      </p:sp>
      <p:sp>
        <p:nvSpPr>
          <p:cNvPr id="5" name="Line 17">
            <a:extLst>
              <a:ext uri="{FF2B5EF4-FFF2-40B4-BE49-F238E27FC236}">
                <a16:creationId xmlns:a16="http://schemas.microsoft.com/office/drawing/2014/main" id="{74CCC701-514D-3E1D-55AB-C8C96C6E9486}"/>
              </a:ext>
            </a:extLst>
          </p:cNvPr>
          <p:cNvSpPr>
            <a:spLocks noChangeShapeType="1"/>
          </p:cNvSpPr>
          <p:nvPr userDrawn="1"/>
        </p:nvSpPr>
        <p:spPr bwMode="auto">
          <a:xfrm>
            <a:off x="10499627" y="-37124"/>
            <a:ext cx="0" cy="6909868"/>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Line 20">
            <a:extLst>
              <a:ext uri="{FF2B5EF4-FFF2-40B4-BE49-F238E27FC236}">
                <a16:creationId xmlns:a16="http://schemas.microsoft.com/office/drawing/2014/main" id="{67875C3A-0AE3-784B-7CD4-45B7FCF44AE9}"/>
              </a:ext>
            </a:extLst>
          </p:cNvPr>
          <p:cNvSpPr>
            <a:spLocks noChangeShapeType="1"/>
          </p:cNvSpPr>
          <p:nvPr userDrawn="1"/>
        </p:nvSpPr>
        <p:spPr bwMode="auto">
          <a:xfrm>
            <a:off x="7148741" y="0"/>
            <a:ext cx="0" cy="685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 name="Line 20">
            <a:extLst>
              <a:ext uri="{FF2B5EF4-FFF2-40B4-BE49-F238E27FC236}">
                <a16:creationId xmlns:a16="http://schemas.microsoft.com/office/drawing/2014/main" id="{C47CF262-4498-A982-C74C-340F955281B5}"/>
              </a:ext>
            </a:extLst>
          </p:cNvPr>
          <p:cNvSpPr>
            <a:spLocks noChangeShapeType="1"/>
          </p:cNvSpPr>
          <p:nvPr userDrawn="1"/>
        </p:nvSpPr>
        <p:spPr bwMode="auto">
          <a:xfrm>
            <a:off x="11111141" y="0"/>
            <a:ext cx="0" cy="685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nvGrpSpPr>
          <p:cNvPr id="8" name="Group 7">
            <a:extLst>
              <a:ext uri="{FF2B5EF4-FFF2-40B4-BE49-F238E27FC236}">
                <a16:creationId xmlns:a16="http://schemas.microsoft.com/office/drawing/2014/main" id="{E9596BBB-E5E7-6BE9-956D-E8070C6E6A04}"/>
              </a:ext>
            </a:extLst>
          </p:cNvPr>
          <p:cNvGrpSpPr/>
          <p:nvPr userDrawn="1"/>
        </p:nvGrpSpPr>
        <p:grpSpPr>
          <a:xfrm>
            <a:off x="1191418" y="1714543"/>
            <a:ext cx="1634069" cy="518287"/>
            <a:chOff x="2017181" y="1303185"/>
            <a:chExt cx="1634069" cy="518287"/>
          </a:xfrm>
        </p:grpSpPr>
        <p:sp>
          <p:nvSpPr>
            <p:cNvPr id="9" name="Freeform 26">
              <a:extLst>
                <a:ext uri="{FF2B5EF4-FFF2-40B4-BE49-F238E27FC236}">
                  <a16:creationId xmlns:a16="http://schemas.microsoft.com/office/drawing/2014/main" id="{26859C7E-12CE-773C-76A3-C032631962FD}"/>
                </a:ext>
              </a:extLst>
            </p:cNvPr>
            <p:cNvSpPr>
              <a:spLocks noEditPoints="1"/>
            </p:cNvSpPr>
            <p:nvPr userDrawn="1"/>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7">
              <a:extLst>
                <a:ext uri="{FF2B5EF4-FFF2-40B4-BE49-F238E27FC236}">
                  <a16:creationId xmlns:a16="http://schemas.microsoft.com/office/drawing/2014/main" id="{33900E24-D949-67E8-6737-6A78FFD2F0A1}"/>
                </a:ext>
              </a:extLst>
            </p:cNvPr>
            <p:cNvSpPr>
              <a:spLocks/>
            </p:cNvSpPr>
            <p:nvPr userDrawn="1"/>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8">
              <a:extLst>
                <a:ext uri="{FF2B5EF4-FFF2-40B4-BE49-F238E27FC236}">
                  <a16:creationId xmlns:a16="http://schemas.microsoft.com/office/drawing/2014/main" id="{79F820C6-DBFE-FA3F-E8E7-CF2CB0F0D59F}"/>
                </a:ext>
              </a:extLst>
            </p:cNvPr>
            <p:cNvSpPr>
              <a:spLocks/>
            </p:cNvSpPr>
            <p:nvPr userDrawn="1"/>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29">
              <a:extLst>
                <a:ext uri="{FF2B5EF4-FFF2-40B4-BE49-F238E27FC236}">
                  <a16:creationId xmlns:a16="http://schemas.microsoft.com/office/drawing/2014/main" id="{8FA66770-9677-3B64-403B-A7DED31BF005}"/>
                </a:ext>
              </a:extLst>
            </p:cNvPr>
            <p:cNvSpPr>
              <a:spLocks noEditPoints="1"/>
            </p:cNvSpPr>
            <p:nvPr userDrawn="1"/>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0">
              <a:extLst>
                <a:ext uri="{FF2B5EF4-FFF2-40B4-BE49-F238E27FC236}">
                  <a16:creationId xmlns:a16="http://schemas.microsoft.com/office/drawing/2014/main" id="{05858BAC-1039-6D9F-F799-F141782D1F46}"/>
                </a:ext>
              </a:extLst>
            </p:cNvPr>
            <p:cNvSpPr>
              <a:spLocks noEditPoints="1"/>
            </p:cNvSpPr>
            <p:nvPr userDrawn="1"/>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31">
              <a:extLst>
                <a:ext uri="{FF2B5EF4-FFF2-40B4-BE49-F238E27FC236}">
                  <a16:creationId xmlns:a16="http://schemas.microsoft.com/office/drawing/2014/main" id="{5F8527A2-5209-95F2-3FF9-C1A853110515}"/>
                </a:ext>
              </a:extLst>
            </p:cNvPr>
            <p:cNvSpPr>
              <a:spLocks noEditPoints="1"/>
            </p:cNvSpPr>
            <p:nvPr userDrawn="1"/>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2">
              <a:extLst>
                <a:ext uri="{FF2B5EF4-FFF2-40B4-BE49-F238E27FC236}">
                  <a16:creationId xmlns:a16="http://schemas.microsoft.com/office/drawing/2014/main" id="{54225CAD-7503-DD35-609F-BA976A5554A2}"/>
                </a:ext>
              </a:extLst>
            </p:cNvPr>
            <p:cNvSpPr>
              <a:spLocks noChangeArrowheads="1"/>
            </p:cNvSpPr>
            <p:nvPr userDrawn="1"/>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3">
              <a:extLst>
                <a:ext uri="{FF2B5EF4-FFF2-40B4-BE49-F238E27FC236}">
                  <a16:creationId xmlns:a16="http://schemas.microsoft.com/office/drawing/2014/main" id="{2EE4D456-FCB6-384C-D90B-7E83840BBF5B}"/>
                </a:ext>
              </a:extLst>
            </p:cNvPr>
            <p:cNvSpPr>
              <a:spLocks noChangeArrowheads="1"/>
            </p:cNvSpPr>
            <p:nvPr userDrawn="1"/>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 name="Rectangle 34">
              <a:extLst>
                <a:ext uri="{FF2B5EF4-FFF2-40B4-BE49-F238E27FC236}">
                  <a16:creationId xmlns:a16="http://schemas.microsoft.com/office/drawing/2014/main" id="{514C42C6-EDA4-A212-0DD0-A7D3F5D20E8D}"/>
                </a:ext>
              </a:extLst>
            </p:cNvPr>
            <p:cNvSpPr>
              <a:spLocks noChangeArrowheads="1"/>
            </p:cNvSpPr>
            <p:nvPr userDrawn="1"/>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18" name="Line 17">
            <a:extLst>
              <a:ext uri="{FF2B5EF4-FFF2-40B4-BE49-F238E27FC236}">
                <a16:creationId xmlns:a16="http://schemas.microsoft.com/office/drawing/2014/main" id="{A774595E-65F2-C880-81C6-DAD167D21D50}"/>
              </a:ext>
            </a:extLst>
          </p:cNvPr>
          <p:cNvSpPr>
            <a:spLocks noChangeShapeType="1"/>
          </p:cNvSpPr>
          <p:nvPr userDrawn="1"/>
        </p:nvSpPr>
        <p:spPr bwMode="auto">
          <a:xfrm>
            <a:off x="724562" y="-37124"/>
            <a:ext cx="0" cy="6909868"/>
          </a:xfrm>
          <a:prstGeom prst="line">
            <a:avLst/>
          </a:prstGeom>
          <a:noFill/>
          <a:ln w="10795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Text Placeholder 19">
            <a:extLst>
              <a:ext uri="{FF2B5EF4-FFF2-40B4-BE49-F238E27FC236}">
                <a16:creationId xmlns:a16="http://schemas.microsoft.com/office/drawing/2014/main" id="{EF1A7863-8AB3-12F0-4D0E-37591484C23A}"/>
              </a:ext>
            </a:extLst>
          </p:cNvPr>
          <p:cNvSpPr>
            <a:spLocks noGrp="1"/>
          </p:cNvSpPr>
          <p:nvPr>
            <p:ph type="body" sz="quarter" idx="10"/>
          </p:nvPr>
        </p:nvSpPr>
        <p:spPr>
          <a:xfrm>
            <a:off x="1205683" y="2871017"/>
            <a:ext cx="5646738" cy="2212975"/>
          </a:xfrm>
        </p:spPr>
        <p:txBody>
          <a:bodyPr/>
          <a:lstStyle>
            <a:lvl1pPr>
              <a:lnSpc>
                <a:spcPts val="7740"/>
              </a:lnSpc>
              <a:spcBef>
                <a:spcPts val="600"/>
              </a:spcBef>
              <a:defRPr sz="7200">
                <a:solidFill>
                  <a:schemeClr val="tx1"/>
                </a:solidFill>
              </a:defRPr>
            </a:lvl1pPr>
            <a:lvl2pPr>
              <a:defRPr sz="7200">
                <a:solidFill>
                  <a:schemeClr val="tx1"/>
                </a:solidFill>
              </a:defRPr>
            </a:lvl2pPr>
            <a:lvl3pPr>
              <a:defRPr sz="7200">
                <a:solidFill>
                  <a:schemeClr val="tx1"/>
                </a:solidFill>
              </a:defRPr>
            </a:lvl3pPr>
            <a:lvl4pPr>
              <a:defRPr sz="7200">
                <a:solidFill>
                  <a:schemeClr val="tx1"/>
                </a:solidFill>
              </a:defRPr>
            </a:lvl4pPr>
            <a:lvl5pPr>
              <a:defRPr sz="7200">
                <a:solidFill>
                  <a:schemeClr val="tx1"/>
                </a:solidFill>
              </a:defRPr>
            </a:lvl5pPr>
          </a:lstStyle>
          <a:p>
            <a:pPr lvl="0"/>
            <a:r>
              <a:rPr lang="en-GB" dirty="0"/>
              <a:t>Click to edit Master text styles</a:t>
            </a:r>
            <a:endParaRPr lang="en-US" dirty="0"/>
          </a:p>
        </p:txBody>
      </p:sp>
    </p:spTree>
    <p:extLst>
      <p:ext uri="{BB962C8B-B14F-4D97-AF65-F5344CB8AC3E}">
        <p14:creationId xmlns:p14="http://schemas.microsoft.com/office/powerpoint/2010/main" val="23391940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500"/>
                                        <p:tgtEl>
                                          <p:spTgt spid="20">
                                            <p:txEl>
                                              <p:pRg st="0" end="0"/>
                                            </p:txEl>
                                          </p:spTgt>
                                        </p:tgtEl>
                                      </p:cBhvr>
                                    </p:animEffect>
                                  </p:childTnLst>
                                </p:cTn>
                              </p:par>
                            </p:childTnLst>
                          </p:cTn>
                        </p:par>
                        <p:par>
                          <p:cTn id="13" fill="hold">
                            <p:stCondLst>
                              <p:cond delay="500"/>
                            </p:stCondLst>
                            <p:childTnLst>
                              <p:par>
                                <p:cTn id="14" presetID="2" presetClass="entr" presetSubtype="8" decel="5000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 calcmode="lin" valueType="num">
                                      <p:cBhvr additive="base">
                                        <p:cTn id="16" dur="500" fill="hold"/>
                                        <p:tgtEl>
                                          <p:spTgt spid="18"/>
                                        </p:tgtEl>
                                        <p:attrNameLst>
                                          <p:attrName>ppt_x</p:attrName>
                                        </p:attrNameLst>
                                      </p:cBhvr>
                                      <p:tavLst>
                                        <p:tav tm="0">
                                          <p:val>
                                            <p:strVal val="0-#ppt_w/2"/>
                                          </p:val>
                                        </p:tav>
                                        <p:tav tm="100000">
                                          <p:val>
                                            <p:strVal val="#ppt_x"/>
                                          </p:val>
                                        </p:tav>
                                      </p:tavLst>
                                    </p:anim>
                                    <p:anim calcmode="lin" valueType="num">
                                      <p:cBhvr additive="base">
                                        <p:cTn id="17" dur="500" fill="hold"/>
                                        <p:tgtEl>
                                          <p:spTgt spid="18"/>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par>
                                <p:cTn id="23" presetID="2" presetClass="entr" presetSubtype="8" decel="5000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0-#ppt_w/2"/>
                                          </p:val>
                                        </p:tav>
                                        <p:tav tm="100000">
                                          <p:val>
                                            <p:strVal val="#ppt_x"/>
                                          </p:val>
                                        </p:tav>
                                      </p:tavLst>
                                    </p:anim>
                                    <p:anim calcmode="lin" valueType="num">
                                      <p:cBhvr additive="base">
                                        <p:cTn id="26" dur="500" fill="hold"/>
                                        <p:tgtEl>
                                          <p:spTgt spid="5"/>
                                        </p:tgtEl>
                                        <p:attrNameLst>
                                          <p:attrName>ppt_y</p:attrName>
                                        </p:attrNameLst>
                                      </p:cBhvr>
                                      <p:tavLst>
                                        <p:tav tm="0">
                                          <p:val>
                                            <p:strVal val="#ppt_y"/>
                                          </p:val>
                                        </p:tav>
                                        <p:tav tm="100000">
                                          <p:val>
                                            <p:strVal val="#ppt_y"/>
                                          </p:val>
                                        </p:tav>
                                      </p:tavLst>
                                    </p:anim>
                                  </p:childTnLst>
                                </p:cTn>
                              </p:par>
                              <p:par>
                                <p:cTn id="27" presetID="2" presetClass="entr" presetSubtype="8" accel="50000" decel="5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0-#ppt_w/2"/>
                                          </p:val>
                                        </p:tav>
                                        <p:tav tm="100000">
                                          <p:val>
                                            <p:strVal val="#ppt_x"/>
                                          </p:val>
                                        </p:tav>
                                      </p:tavLst>
                                    </p:anim>
                                    <p:anim calcmode="lin" valueType="num">
                                      <p:cBhvr additive="base">
                                        <p:cTn id="3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8" grpId="0" animBg="1"/>
      <p:bldP spid="20" grpId="0" build="p">
        <p:tmplLst>
          <p:tmpl lvl="1">
            <p:tnLst>
              <p:par>
                <p:cTn presetID="10" presetClass="entr" presetSubtype="0" fill="hold" nodeType="click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2_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userDrawn="1"/>
        </p:nvSpPr>
        <p:spPr>
          <a:xfrm>
            <a:off x="7923213" y="984250"/>
            <a:ext cx="3663955" cy="4892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4832" y="984250"/>
            <a:ext cx="7253707" cy="4892675"/>
          </a:xfrm>
          <a:solidFill>
            <a:schemeClr val="bg2"/>
          </a:solidFill>
        </p:spPr>
        <p:txBody>
          <a:bodyPr/>
          <a:lstStyle/>
          <a:p>
            <a:endParaRPr lang="en-GB" dirty="0"/>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132249" y="995079"/>
            <a:ext cx="3254889" cy="553166"/>
          </a:xfrm>
        </p:spPr>
        <p:txBody>
          <a:bodyPr/>
          <a:lstStyle>
            <a:lvl1pPr>
              <a:defRPr>
                <a:solidFill>
                  <a:schemeClr val="bg2"/>
                </a:solidFill>
              </a:defRPr>
            </a:lvl1pPr>
          </a:lstStyle>
          <a:p>
            <a:r>
              <a:rPr lang="en-US" dirty="0"/>
              <a:t>Objectives</a:t>
            </a:r>
            <a:endParaRPr lang="en-GB" dirty="0"/>
          </a:p>
        </p:txBody>
      </p:sp>
      <p:sp>
        <p:nvSpPr>
          <p:cNvPr id="9" name="Footer Placeholder 8">
            <a:extLst>
              <a:ext uri="{FF2B5EF4-FFF2-40B4-BE49-F238E27FC236}">
                <a16:creationId xmlns:a16="http://schemas.microsoft.com/office/drawing/2014/main" id="{B7C2F8BC-77D6-4C2F-919A-63CA19074964}"/>
              </a:ext>
            </a:extLst>
          </p:cNvPr>
          <p:cNvSpPr>
            <a:spLocks noGrp="1"/>
          </p:cNvSpPr>
          <p:nvPr>
            <p:ph type="ftr" sz="quarter" idx="29"/>
          </p:nvPr>
        </p:nvSpPr>
        <p:spPr/>
        <p:txBody>
          <a:bodyPr/>
          <a:lstStyle>
            <a:lvl1pPr>
              <a:defRPr>
                <a:solidFill>
                  <a:schemeClr val="tx1"/>
                </a:solidFill>
              </a:defRPr>
            </a:lvl1pPr>
          </a:lstStyle>
          <a:p>
            <a:r>
              <a:rPr lang="en-GB"/>
              <a:t>Confidential / Internal</a:t>
            </a:r>
            <a:endParaRPr lang="en-GB" dirty="0"/>
          </a:p>
        </p:txBody>
      </p:sp>
      <p:sp>
        <p:nvSpPr>
          <p:cNvPr id="11" name="Slide Number Placeholder 10">
            <a:extLst>
              <a:ext uri="{FF2B5EF4-FFF2-40B4-BE49-F238E27FC236}">
                <a16:creationId xmlns:a16="http://schemas.microsoft.com/office/drawing/2014/main" id="{75683228-5D73-4040-9AA2-D8ACD42135C7}"/>
              </a:ext>
            </a:extLst>
          </p:cNvPr>
          <p:cNvSpPr>
            <a:spLocks noGrp="1"/>
          </p:cNvSpPr>
          <p:nvPr>
            <p:ph type="sldNum" sz="quarter" idx="30"/>
          </p:nvPr>
        </p:nvSpPr>
        <p:spPr/>
        <p:txBody>
          <a:bodyPr/>
          <a:lstStyle>
            <a:lvl1pPr>
              <a:defRPr>
                <a:solidFill>
                  <a:schemeClr val="tx1"/>
                </a:solidFill>
              </a:defRPr>
            </a:lvl1pPr>
          </a:lstStyle>
          <a:p>
            <a:fld id="{043C2FB7-9533-4568-9B8F-F5133F6949BD}" type="slidenum">
              <a:rPr lang="en-GB" smtClean="0"/>
              <a:pPr/>
              <a:t>‹#›</a:t>
            </a:fld>
            <a:endParaRPr lang="en-GB" dirty="0"/>
          </a:p>
        </p:txBody>
      </p:sp>
      <p:sp>
        <p:nvSpPr>
          <p:cNvPr id="13" name="Text Placeholder 8">
            <a:extLst>
              <a:ext uri="{FF2B5EF4-FFF2-40B4-BE49-F238E27FC236}">
                <a16:creationId xmlns:a16="http://schemas.microsoft.com/office/drawing/2014/main" id="{FCE8BAEC-689F-4FE4-A40E-545E4F9AD8E0}"/>
              </a:ext>
            </a:extLst>
          </p:cNvPr>
          <p:cNvSpPr>
            <a:spLocks noGrp="1"/>
          </p:cNvSpPr>
          <p:nvPr>
            <p:ph type="body" sz="quarter" idx="31"/>
          </p:nvPr>
        </p:nvSpPr>
        <p:spPr>
          <a:xfrm>
            <a:off x="8132763" y="1957388"/>
            <a:ext cx="3254375" cy="3919537"/>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2658241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userDrawn="1"/>
        </p:nvSpPr>
        <p:spPr>
          <a:xfrm>
            <a:off x="599276" y="984250"/>
            <a:ext cx="3663955" cy="4892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4368310" y="984250"/>
            <a:ext cx="7209536" cy="4892675"/>
          </a:xfrm>
        </p:spPr>
        <p:txBody>
          <a:bodyPr/>
          <a:lstStyle/>
          <a:p>
            <a:endParaRPr lang="en-GB" dirty="0"/>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04863" y="995079"/>
            <a:ext cx="3247592" cy="553166"/>
          </a:xfrm>
        </p:spPr>
        <p:txBody>
          <a:bodyPr/>
          <a:lstStyle>
            <a:lvl1pPr>
              <a:defRPr>
                <a:solidFill>
                  <a:schemeClr val="bg2"/>
                </a:solidFill>
              </a:defRPr>
            </a:lvl1pPr>
          </a:lstStyle>
          <a:p>
            <a:r>
              <a:rPr lang="en-US" dirty="0"/>
              <a:t>Objectives</a:t>
            </a:r>
            <a:endParaRPr lang="en-GB" dirty="0"/>
          </a:p>
        </p:txBody>
      </p:sp>
      <p:sp>
        <p:nvSpPr>
          <p:cNvPr id="9" name="Footer Placeholder 8">
            <a:extLst>
              <a:ext uri="{FF2B5EF4-FFF2-40B4-BE49-F238E27FC236}">
                <a16:creationId xmlns:a16="http://schemas.microsoft.com/office/drawing/2014/main" id="{B7C2F8BC-77D6-4C2F-919A-63CA19074964}"/>
              </a:ext>
            </a:extLst>
          </p:cNvPr>
          <p:cNvSpPr>
            <a:spLocks noGrp="1"/>
          </p:cNvSpPr>
          <p:nvPr>
            <p:ph type="ftr" sz="quarter" idx="29"/>
          </p:nvPr>
        </p:nvSpPr>
        <p:spPr/>
        <p:txBody>
          <a:bodyPr/>
          <a:lstStyle>
            <a:lvl1pPr>
              <a:defRPr>
                <a:solidFill>
                  <a:schemeClr val="tx1"/>
                </a:solidFill>
              </a:defRPr>
            </a:lvl1pPr>
          </a:lstStyle>
          <a:p>
            <a:r>
              <a:rPr lang="en-GB"/>
              <a:t>Confidential / Internal</a:t>
            </a:r>
            <a:endParaRPr lang="en-GB" dirty="0"/>
          </a:p>
        </p:txBody>
      </p:sp>
      <p:sp>
        <p:nvSpPr>
          <p:cNvPr id="11" name="Slide Number Placeholder 10">
            <a:extLst>
              <a:ext uri="{FF2B5EF4-FFF2-40B4-BE49-F238E27FC236}">
                <a16:creationId xmlns:a16="http://schemas.microsoft.com/office/drawing/2014/main" id="{75683228-5D73-4040-9AA2-D8ACD42135C7}"/>
              </a:ext>
            </a:extLst>
          </p:cNvPr>
          <p:cNvSpPr>
            <a:spLocks noGrp="1"/>
          </p:cNvSpPr>
          <p:nvPr>
            <p:ph type="sldNum" sz="quarter" idx="30"/>
          </p:nvPr>
        </p:nvSpPr>
        <p:spPr/>
        <p:txBody>
          <a:bodyPr/>
          <a:lstStyle>
            <a:lvl1pPr>
              <a:defRPr>
                <a:solidFill>
                  <a:schemeClr val="tx1"/>
                </a:solidFill>
              </a:defRPr>
            </a:lvl1pPr>
          </a:lstStyle>
          <a:p>
            <a:fld id="{043C2FB7-9533-4568-9B8F-F5133F6949BD}" type="slidenum">
              <a:rPr lang="en-GB" smtClean="0"/>
              <a:pPr/>
              <a:t>‹#›</a:t>
            </a:fld>
            <a:endParaRPr lang="en-GB" dirty="0"/>
          </a:p>
        </p:txBody>
      </p:sp>
      <p:sp>
        <p:nvSpPr>
          <p:cNvPr id="12" name="Text Placeholder 8">
            <a:extLst>
              <a:ext uri="{FF2B5EF4-FFF2-40B4-BE49-F238E27FC236}">
                <a16:creationId xmlns:a16="http://schemas.microsoft.com/office/drawing/2014/main" id="{D5A2AB75-7498-47E9-A8C7-3523A5348119}"/>
              </a:ext>
            </a:extLst>
          </p:cNvPr>
          <p:cNvSpPr>
            <a:spLocks noGrp="1"/>
          </p:cNvSpPr>
          <p:nvPr>
            <p:ph type="body" sz="quarter" idx="31"/>
          </p:nvPr>
        </p:nvSpPr>
        <p:spPr>
          <a:xfrm>
            <a:off x="813116" y="1957388"/>
            <a:ext cx="3254375" cy="3919537"/>
          </a:xfrm>
        </p:spPr>
        <p:txBody>
          <a:bodyPr/>
          <a:lstStyle>
            <a:lvl1pPr>
              <a:defRPr>
                <a:solidFill>
                  <a:schemeClr val="bg2"/>
                </a:solidFill>
              </a:defRPr>
            </a:lvl1pPr>
            <a:lvl2pPr>
              <a:defRPr>
                <a:solidFill>
                  <a:schemeClr val="bg2"/>
                </a:solidFill>
              </a:defRPr>
            </a:lvl2pPr>
            <a:lvl3pPr>
              <a:buClr>
                <a:schemeClr val="bg2"/>
              </a:buClr>
              <a:defRPr>
                <a:solidFill>
                  <a:schemeClr val="bg2"/>
                </a:solidFill>
              </a:defRPr>
            </a:lvl3pPr>
            <a:lvl4pPr>
              <a:buClr>
                <a:schemeClr val="bg2"/>
              </a:buClr>
              <a:defRPr>
                <a:solidFill>
                  <a:schemeClr val="bg2"/>
                </a:solidFill>
              </a:defRPr>
            </a:lvl4pPr>
            <a:lvl5pPr>
              <a:buClr>
                <a:schemeClr val="bg2"/>
              </a:buCl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2389936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Laptop blue">
    <p:bg>
      <p:bgRef idx="1001">
        <a:schemeClr val="bg2"/>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75EB2D3-936C-47A7-985A-6F4F204F340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7146"/>
          <a:stretch/>
        </p:blipFill>
        <p:spPr>
          <a:xfrm>
            <a:off x="4811207" y="1594442"/>
            <a:ext cx="7380793" cy="4922422"/>
          </a:xfrm>
          <a:prstGeom prst="rect">
            <a:avLst/>
          </a:prstGeom>
          <a:effectLst/>
        </p:spPr>
      </p:pic>
      <p:sp>
        <p:nvSpPr>
          <p:cNvPr id="12" name="Picture Placeholder 11">
            <a:extLst>
              <a:ext uri="{FF2B5EF4-FFF2-40B4-BE49-F238E27FC236}">
                <a16:creationId xmlns:a16="http://schemas.microsoft.com/office/drawing/2014/main" id="{BAD6797B-3120-4F37-8882-711E08BEF6A9}"/>
              </a:ext>
            </a:extLst>
          </p:cNvPr>
          <p:cNvSpPr>
            <a:spLocks noGrp="1"/>
          </p:cNvSpPr>
          <p:nvPr>
            <p:ph type="pic" sz="quarter" idx="16"/>
          </p:nvPr>
        </p:nvSpPr>
        <p:spPr>
          <a:xfrm>
            <a:off x="6096000" y="1957386"/>
            <a:ext cx="5490000" cy="3427200"/>
          </a:xfrm>
          <a:noFill/>
        </p:spPr>
        <p:txBody>
          <a:bodyPr/>
          <a:lstStyle/>
          <a:p>
            <a:endParaRPr lang="en-GB" dirty="0"/>
          </a:p>
        </p:txBody>
      </p:sp>
      <p:sp>
        <p:nvSpPr>
          <p:cNvPr id="7" name="Footer Placeholder 6">
            <a:extLst>
              <a:ext uri="{FF2B5EF4-FFF2-40B4-BE49-F238E27FC236}">
                <a16:creationId xmlns:a16="http://schemas.microsoft.com/office/drawing/2014/main" id="{83DA66B0-91CC-4E9A-B5B0-398811AA37F1}"/>
              </a:ext>
            </a:extLst>
          </p:cNvPr>
          <p:cNvSpPr>
            <a:spLocks noGrp="1"/>
          </p:cNvSpPr>
          <p:nvPr>
            <p:ph type="ftr" sz="quarter" idx="18"/>
          </p:nvPr>
        </p:nvSpPr>
        <p:spPr/>
        <p:txBody>
          <a:bodyPr/>
          <a:lstStyle>
            <a:lvl1pPr>
              <a:defRPr>
                <a:solidFill>
                  <a:schemeClr val="tx1"/>
                </a:solidFill>
              </a:defRPr>
            </a:lvl1pPr>
          </a:lstStyle>
          <a:p>
            <a:r>
              <a:rPr lang="en-GB"/>
              <a:t>Confidential / Internal</a:t>
            </a:r>
            <a:endParaRPr lang="en-GB" dirty="0"/>
          </a:p>
        </p:txBody>
      </p:sp>
      <p:sp>
        <p:nvSpPr>
          <p:cNvPr id="8" name="Slide Number Placeholder 7">
            <a:extLst>
              <a:ext uri="{FF2B5EF4-FFF2-40B4-BE49-F238E27FC236}">
                <a16:creationId xmlns:a16="http://schemas.microsoft.com/office/drawing/2014/main" id="{263677B3-50DB-43AB-BE3A-75BABED5F83E}"/>
              </a:ext>
            </a:extLst>
          </p:cNvPr>
          <p:cNvSpPr>
            <a:spLocks noGrp="1"/>
          </p:cNvSpPr>
          <p:nvPr>
            <p:ph type="sldNum" sz="quarter" idx="19"/>
          </p:nvPr>
        </p:nvSpPr>
        <p:spPr/>
        <p:txBody>
          <a:bodyPr/>
          <a:lstStyle>
            <a:lvl1pPr>
              <a:defRPr>
                <a:solidFill>
                  <a:schemeClr val="tx1"/>
                </a:solidFill>
              </a:defRPr>
            </a:lvl1pPr>
          </a:lstStyle>
          <a:p>
            <a:fld id="{043C2FB7-9533-4568-9B8F-F5133F6949BD}" type="slidenum">
              <a:rPr lang="en-GB" smtClean="0"/>
              <a:pPr/>
              <a:t>‹#›</a:t>
            </a:fld>
            <a:endParaRPr lang="en-GB" dirty="0"/>
          </a:p>
        </p:txBody>
      </p:sp>
      <p:sp>
        <p:nvSpPr>
          <p:cNvPr id="13" name="Line 11">
            <a:extLst>
              <a:ext uri="{FF2B5EF4-FFF2-40B4-BE49-F238E27FC236}">
                <a16:creationId xmlns:a16="http://schemas.microsoft.com/office/drawing/2014/main" id="{B41496BB-1636-4AFC-A6FC-FA74039A1E51}"/>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Text Placeholder 13">
            <a:extLst>
              <a:ext uri="{FF2B5EF4-FFF2-40B4-BE49-F238E27FC236}">
                <a16:creationId xmlns:a16="http://schemas.microsoft.com/office/drawing/2014/main" id="{44E4A96F-0870-4B5D-AE81-ACF3745643F9}"/>
              </a:ext>
            </a:extLst>
          </p:cNvPr>
          <p:cNvSpPr>
            <a:spLocks noGrp="1"/>
          </p:cNvSpPr>
          <p:nvPr>
            <p:ph type="body" sz="quarter" idx="20"/>
          </p:nvPr>
        </p:nvSpPr>
        <p:spPr>
          <a:xfrm>
            <a:off x="804863" y="1957388"/>
            <a:ext cx="4067175" cy="3919538"/>
          </a:xfrm>
        </p:spPr>
        <p:txBody>
          <a:bodyPr/>
          <a:lstStyle>
            <a:lvl1pPr>
              <a:defRPr sz="1800"/>
            </a:lvl1pPr>
            <a:lvl2pPr>
              <a:defRPr sz="1800">
                <a:solidFill>
                  <a:schemeClr val="tx1"/>
                </a:solidFill>
              </a:defRPr>
            </a:lvl2pPr>
            <a:lvl3pPr>
              <a:defRPr sz="1800">
                <a:solidFill>
                  <a:schemeClr val="tx1"/>
                </a:solidFill>
              </a:defRPr>
            </a:lvl3pPr>
            <a:lvl4pPr>
              <a:defRPr sz="1600">
                <a:solidFill>
                  <a:schemeClr val="tx1"/>
                </a:solidFill>
              </a:defRPr>
            </a:lvl4pPr>
            <a:lvl5pPr>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6" name="Title 15">
            <a:extLst>
              <a:ext uri="{FF2B5EF4-FFF2-40B4-BE49-F238E27FC236}">
                <a16:creationId xmlns:a16="http://schemas.microsoft.com/office/drawing/2014/main" id="{12DD1A4E-29AB-446B-9992-74FBFE62AF0E}"/>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GB"/>
          </a:p>
        </p:txBody>
      </p:sp>
      <p:sp>
        <p:nvSpPr>
          <p:cNvPr id="17" name="Text Placeholder 2">
            <a:extLst>
              <a:ext uri="{FF2B5EF4-FFF2-40B4-BE49-F238E27FC236}">
                <a16:creationId xmlns:a16="http://schemas.microsoft.com/office/drawing/2014/main" id="{CC23A650-ECCB-495A-941E-9DF147B4D24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277834055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ub Content and iphone 2">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66EA0399-1350-4A73-8678-B092ABCB5AC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837153" y="18049"/>
            <a:ext cx="6528348" cy="6839951"/>
          </a:xfrm>
          <a:prstGeom prst="rect">
            <a:avLst/>
          </a:prstGeom>
        </p:spPr>
      </p:pic>
      <p:sp>
        <p:nvSpPr>
          <p:cNvPr id="12" name="Slide Number Placeholder 11">
            <a:extLst>
              <a:ext uri="{FF2B5EF4-FFF2-40B4-BE49-F238E27FC236}">
                <a16:creationId xmlns:a16="http://schemas.microsoft.com/office/drawing/2014/main" id="{228DB17A-26A8-446C-8945-DBFEAAABEB54}"/>
              </a:ext>
            </a:extLst>
          </p:cNvPr>
          <p:cNvSpPr>
            <a:spLocks noGrp="1"/>
          </p:cNvSpPr>
          <p:nvPr>
            <p:ph type="sldNum" sz="quarter" idx="19"/>
          </p:nvPr>
        </p:nvSpPr>
        <p:spPr/>
        <p:txBody>
          <a:bodyPr/>
          <a:lstStyle/>
          <a:p>
            <a:fld id="{043C2FB7-9533-4568-9B8F-F5133F6949BD}" type="slidenum">
              <a:rPr lang="en-GB" smtClean="0"/>
              <a:pPr/>
              <a:t>‹#›</a:t>
            </a:fld>
            <a:endParaRPr lang="en-GB" dirty="0"/>
          </a:p>
        </p:txBody>
      </p:sp>
      <p:sp>
        <p:nvSpPr>
          <p:cNvPr id="14" name="Title 5">
            <a:extLst>
              <a:ext uri="{FF2B5EF4-FFF2-40B4-BE49-F238E27FC236}">
                <a16:creationId xmlns:a16="http://schemas.microsoft.com/office/drawing/2014/main" id="{2E1570A4-A6E1-40A5-A54D-785D5EA5C32E}"/>
              </a:ext>
            </a:extLst>
          </p:cNvPr>
          <p:cNvSpPr>
            <a:spLocks noGrp="1"/>
          </p:cNvSpPr>
          <p:nvPr>
            <p:ph type="title"/>
          </p:nvPr>
        </p:nvSpPr>
        <p:spPr>
          <a:xfrm>
            <a:off x="807270" y="239083"/>
            <a:ext cx="6506343" cy="755904"/>
          </a:xfrm>
        </p:spPr>
        <p:txBody>
          <a:bodyPr/>
          <a:lstStyle/>
          <a:p>
            <a:r>
              <a:rPr lang="en-US" dirty="0"/>
              <a:t>Click to edit Master title style</a:t>
            </a:r>
            <a:endParaRPr lang="en-GB" dirty="0"/>
          </a:p>
        </p:txBody>
      </p:sp>
      <p:sp>
        <p:nvSpPr>
          <p:cNvPr id="15" name="Line 11">
            <a:extLst>
              <a:ext uri="{FF2B5EF4-FFF2-40B4-BE49-F238E27FC236}">
                <a16:creationId xmlns:a16="http://schemas.microsoft.com/office/drawing/2014/main" id="{03DBE64E-515F-4407-81E3-DBF36C8458D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Text Placeholder 2">
            <a:extLst>
              <a:ext uri="{FF2B5EF4-FFF2-40B4-BE49-F238E27FC236}">
                <a16:creationId xmlns:a16="http://schemas.microsoft.com/office/drawing/2014/main" id="{BD9A14C4-3F26-40EA-B979-9EC356897D16}"/>
              </a:ext>
            </a:extLst>
          </p:cNvPr>
          <p:cNvSpPr>
            <a:spLocks noGrp="1"/>
          </p:cNvSpPr>
          <p:nvPr>
            <p:ph type="body" idx="13" hasCustomPrompt="1"/>
          </p:nvPr>
        </p:nvSpPr>
        <p:spPr>
          <a:xfrm>
            <a:off x="807268" y="1013408"/>
            <a:ext cx="6506346"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18" name="Picture Placeholder 12">
            <a:extLst>
              <a:ext uri="{FF2B5EF4-FFF2-40B4-BE49-F238E27FC236}">
                <a16:creationId xmlns:a16="http://schemas.microsoft.com/office/drawing/2014/main" id="{3965FC68-0C94-4C8E-AA8F-B009EB47C8B6}"/>
              </a:ext>
            </a:extLst>
          </p:cNvPr>
          <p:cNvSpPr>
            <a:spLocks noGrp="1"/>
          </p:cNvSpPr>
          <p:nvPr>
            <p:ph type="pic" sz="quarter" idx="16"/>
          </p:nvPr>
        </p:nvSpPr>
        <p:spPr>
          <a:xfrm>
            <a:off x="8005554" y="872975"/>
            <a:ext cx="2456870" cy="5220000"/>
          </a:xfrm>
          <a:custGeom>
            <a:avLst/>
            <a:gdLst>
              <a:gd name="connsiteX0" fmla="*/ 202870 w 1452882"/>
              <a:gd name="connsiteY0" fmla="*/ 0 h 3088800"/>
              <a:gd name="connsiteX1" fmla="*/ 307352 w 1452882"/>
              <a:gd name="connsiteY1" fmla="*/ 0 h 3088800"/>
              <a:gd name="connsiteX2" fmla="*/ 321573 w 1452882"/>
              <a:gd name="connsiteY2" fmla="*/ 16508 h 3088800"/>
              <a:gd name="connsiteX3" fmla="*/ 363366 w 1452882"/>
              <a:gd name="connsiteY3" fmla="*/ 98181 h 3088800"/>
              <a:gd name="connsiteX4" fmla="*/ 416768 w 1452882"/>
              <a:gd name="connsiteY4" fmla="*/ 106580 h 3088800"/>
              <a:gd name="connsiteX5" fmla="*/ 1056431 w 1452882"/>
              <a:gd name="connsiteY5" fmla="*/ 106580 h 3088800"/>
              <a:gd name="connsiteX6" fmla="*/ 1095902 w 1452882"/>
              <a:gd name="connsiteY6" fmla="*/ 87755 h 3088800"/>
              <a:gd name="connsiteX7" fmla="*/ 1130439 w 1452882"/>
              <a:gd name="connsiteY7" fmla="*/ 9847 h 3088800"/>
              <a:gd name="connsiteX8" fmla="*/ 1147562 w 1452882"/>
              <a:gd name="connsiteY8" fmla="*/ 579 h 3088800"/>
              <a:gd name="connsiteX9" fmla="*/ 1262202 w 1452882"/>
              <a:gd name="connsiteY9" fmla="*/ 579 h 3088800"/>
              <a:gd name="connsiteX10" fmla="*/ 1389032 w 1452882"/>
              <a:gd name="connsiteY10" fmla="*/ 62558 h 3088800"/>
              <a:gd name="connsiteX11" fmla="*/ 1440112 w 1452882"/>
              <a:gd name="connsiteY11" fmla="*/ 140466 h 3088800"/>
              <a:gd name="connsiteX12" fmla="*/ 1452882 w 1452882"/>
              <a:gd name="connsiteY12" fmla="*/ 200128 h 3088800"/>
              <a:gd name="connsiteX13" fmla="*/ 1452882 w 1452882"/>
              <a:gd name="connsiteY13" fmla="*/ 2893886 h 3088800"/>
              <a:gd name="connsiteX14" fmla="*/ 1400061 w 1452882"/>
              <a:gd name="connsiteY14" fmla="*/ 3015816 h 3088800"/>
              <a:gd name="connsiteX15" fmla="*/ 1327794 w 1452882"/>
              <a:gd name="connsiteY15" fmla="*/ 3069396 h 3088800"/>
              <a:gd name="connsiteX16" fmla="*/ 1250013 w 1452882"/>
              <a:gd name="connsiteY16" fmla="*/ 3088800 h 3088800"/>
              <a:gd name="connsiteX17" fmla="*/ 195904 w 1452882"/>
              <a:gd name="connsiteY17" fmla="*/ 3088800 h 3088800"/>
              <a:gd name="connsiteX18" fmla="*/ 120445 w 1452882"/>
              <a:gd name="connsiteY18" fmla="*/ 3067368 h 3088800"/>
              <a:gd name="connsiteX19" fmla="*/ 48178 w 1452882"/>
              <a:gd name="connsiteY19" fmla="*/ 3008865 h 3088800"/>
              <a:gd name="connsiteX20" fmla="*/ 0 w 1452882"/>
              <a:gd name="connsiteY20" fmla="*/ 2877957 h 3088800"/>
              <a:gd name="connsiteX21" fmla="*/ 871 w 1452882"/>
              <a:gd name="connsiteY21" fmla="*/ 204472 h 3088800"/>
              <a:gd name="connsiteX22" fmla="*/ 17704 w 1452882"/>
              <a:gd name="connsiteY22" fmla="*/ 126854 h 3088800"/>
              <a:gd name="connsiteX23" fmla="*/ 68784 w 1452882"/>
              <a:gd name="connsiteY23" fmla="*/ 58503 h 3088800"/>
              <a:gd name="connsiteX24" fmla="*/ 202870 w 1452882"/>
              <a:gd name="connsiteY24" fmla="*/ 0 h 308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2882" h="3088800">
                <a:moveTo>
                  <a:pt x="202870" y="0"/>
                </a:moveTo>
                <a:cubicBezTo>
                  <a:pt x="307352" y="0"/>
                  <a:pt x="307352" y="0"/>
                  <a:pt x="307352" y="0"/>
                </a:cubicBezTo>
                <a:cubicBezTo>
                  <a:pt x="307352" y="0"/>
                  <a:pt x="317220" y="2896"/>
                  <a:pt x="321573" y="16508"/>
                </a:cubicBezTo>
                <a:cubicBezTo>
                  <a:pt x="325926" y="30121"/>
                  <a:pt x="339567" y="82542"/>
                  <a:pt x="363366" y="98181"/>
                </a:cubicBezTo>
                <a:cubicBezTo>
                  <a:pt x="382231" y="110345"/>
                  <a:pt x="416768" y="106580"/>
                  <a:pt x="416768" y="106580"/>
                </a:cubicBezTo>
                <a:cubicBezTo>
                  <a:pt x="1056431" y="106580"/>
                  <a:pt x="1056431" y="106580"/>
                  <a:pt x="1056431" y="106580"/>
                </a:cubicBezTo>
                <a:cubicBezTo>
                  <a:pt x="1056431" y="106580"/>
                  <a:pt x="1080229" y="107739"/>
                  <a:pt x="1095902" y="87755"/>
                </a:cubicBezTo>
                <a:cubicBezTo>
                  <a:pt x="1111574" y="68061"/>
                  <a:pt x="1130439" y="9847"/>
                  <a:pt x="1130439" y="9847"/>
                </a:cubicBezTo>
                <a:cubicBezTo>
                  <a:pt x="1130439" y="9847"/>
                  <a:pt x="1133051" y="579"/>
                  <a:pt x="1147562" y="579"/>
                </a:cubicBezTo>
                <a:cubicBezTo>
                  <a:pt x="1162364" y="579"/>
                  <a:pt x="1255237" y="579"/>
                  <a:pt x="1262202" y="579"/>
                </a:cubicBezTo>
                <a:cubicBezTo>
                  <a:pt x="1265395" y="579"/>
                  <a:pt x="1344337" y="15060"/>
                  <a:pt x="1389032" y="62558"/>
                </a:cubicBezTo>
                <a:cubicBezTo>
                  <a:pt x="1411089" y="86017"/>
                  <a:pt x="1431115" y="114400"/>
                  <a:pt x="1440112" y="140466"/>
                </a:cubicBezTo>
                <a:cubicBezTo>
                  <a:pt x="1451431" y="172324"/>
                  <a:pt x="1452882" y="200128"/>
                  <a:pt x="1452882" y="200128"/>
                </a:cubicBezTo>
                <a:cubicBezTo>
                  <a:pt x="1452882" y="2893886"/>
                  <a:pt x="1452882" y="2893886"/>
                  <a:pt x="1452882" y="2893886"/>
                </a:cubicBezTo>
                <a:cubicBezTo>
                  <a:pt x="1452882" y="2893886"/>
                  <a:pt x="1443305" y="2974690"/>
                  <a:pt x="1400061" y="3015816"/>
                </a:cubicBezTo>
                <a:cubicBezTo>
                  <a:pt x="1373360" y="3041302"/>
                  <a:pt x="1353334" y="3058100"/>
                  <a:pt x="1327794" y="3069396"/>
                </a:cubicBezTo>
                <a:cubicBezTo>
                  <a:pt x="1287742" y="3087352"/>
                  <a:pt x="1250013" y="3088800"/>
                  <a:pt x="1250013" y="3088800"/>
                </a:cubicBezTo>
                <a:cubicBezTo>
                  <a:pt x="195904" y="3088800"/>
                  <a:pt x="195904" y="3088800"/>
                  <a:pt x="195904" y="3088800"/>
                </a:cubicBezTo>
                <a:cubicBezTo>
                  <a:pt x="195904" y="3088800"/>
                  <a:pt x="157013" y="3084456"/>
                  <a:pt x="120445" y="3067368"/>
                </a:cubicBezTo>
                <a:cubicBezTo>
                  <a:pt x="85908" y="3051439"/>
                  <a:pt x="72267" y="3034641"/>
                  <a:pt x="48178" y="3008865"/>
                </a:cubicBezTo>
                <a:cubicBezTo>
                  <a:pt x="581" y="2957602"/>
                  <a:pt x="0" y="2877957"/>
                  <a:pt x="0" y="2877957"/>
                </a:cubicBezTo>
                <a:lnTo>
                  <a:pt x="871" y="204472"/>
                </a:lnTo>
                <a:cubicBezTo>
                  <a:pt x="871" y="204472"/>
                  <a:pt x="1161" y="167111"/>
                  <a:pt x="17704" y="126854"/>
                </a:cubicBezTo>
                <a:cubicBezTo>
                  <a:pt x="27572" y="102815"/>
                  <a:pt x="49049" y="78198"/>
                  <a:pt x="68784" y="58503"/>
                </a:cubicBezTo>
                <a:cubicBezTo>
                  <a:pt x="117252" y="9268"/>
                  <a:pt x="202870" y="0"/>
                  <a:pt x="202870" y="0"/>
                </a:cubicBezTo>
                <a:close/>
              </a:path>
            </a:pathLst>
          </a:custGeom>
          <a:noFill/>
        </p:spPr>
        <p:txBody>
          <a:bodyPr wrap="square" anchor="ctr" anchorCtr="0">
            <a:noAutofit/>
          </a:bodyPr>
          <a:lstStyle>
            <a:lvl1pPr algn="ctr">
              <a:defRPr/>
            </a:lvl1pPr>
          </a:lstStyle>
          <a:p>
            <a:endParaRPr lang="en-GB" dirty="0"/>
          </a:p>
        </p:txBody>
      </p:sp>
      <p:sp>
        <p:nvSpPr>
          <p:cNvPr id="11" name="Text Placeholder 13">
            <a:extLst>
              <a:ext uri="{FF2B5EF4-FFF2-40B4-BE49-F238E27FC236}">
                <a16:creationId xmlns:a16="http://schemas.microsoft.com/office/drawing/2014/main" id="{E2A1743A-BEDE-46A4-B32C-011004036D8E}"/>
              </a:ext>
            </a:extLst>
          </p:cNvPr>
          <p:cNvSpPr>
            <a:spLocks noGrp="1"/>
          </p:cNvSpPr>
          <p:nvPr>
            <p:ph type="body" sz="quarter" idx="20"/>
          </p:nvPr>
        </p:nvSpPr>
        <p:spPr>
          <a:xfrm>
            <a:off x="804863" y="1957388"/>
            <a:ext cx="4679950" cy="3919538"/>
          </a:xfrm>
        </p:spPr>
        <p:txBody>
          <a:bodyPr/>
          <a:lstStyle>
            <a:lvl1pPr>
              <a:defRPr sz="1800"/>
            </a:lvl1pPr>
            <a:lvl2pPr>
              <a:defRPr sz="1800"/>
            </a:lvl2pPr>
            <a:lvl3pPr>
              <a:defRPr sz="1800"/>
            </a:lvl3pPr>
            <a:lvl4pPr>
              <a:defRPr sz="16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Footer Placeholder 1">
            <a:extLst>
              <a:ext uri="{FF2B5EF4-FFF2-40B4-BE49-F238E27FC236}">
                <a16:creationId xmlns:a16="http://schemas.microsoft.com/office/drawing/2014/main" id="{609A6448-1C27-5442-A8E5-DDA5FE86FE7C}"/>
              </a:ext>
            </a:extLst>
          </p:cNvPr>
          <p:cNvSpPr>
            <a:spLocks noGrp="1"/>
          </p:cNvSpPr>
          <p:nvPr>
            <p:ph type="ftr" sz="quarter" idx="21"/>
          </p:nvPr>
        </p:nvSpPr>
        <p:spPr/>
        <p:txBody>
          <a:bodyPr/>
          <a:lstStyle/>
          <a:p>
            <a:r>
              <a:rPr lang="en-GB"/>
              <a:t>Confidential / Internal</a:t>
            </a:r>
            <a:endParaRPr lang="en-GB" dirty="0"/>
          </a:p>
        </p:txBody>
      </p:sp>
    </p:spTree>
    <p:extLst>
      <p:ext uri="{BB962C8B-B14F-4D97-AF65-F5344CB8AC3E}">
        <p14:creationId xmlns:p14="http://schemas.microsoft.com/office/powerpoint/2010/main" val="336040096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Laptop">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3CF4745-0B51-4535-9607-92A73F6BC54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7146"/>
          <a:stretch/>
        </p:blipFill>
        <p:spPr>
          <a:xfrm>
            <a:off x="4811207" y="1594442"/>
            <a:ext cx="7380793" cy="4922422"/>
          </a:xfrm>
          <a:prstGeom prst="rect">
            <a:avLst/>
          </a:prstGeom>
          <a:effectLst/>
        </p:spPr>
      </p:pic>
      <p:sp>
        <p:nvSpPr>
          <p:cNvPr id="12" name="Picture Placeholder 11">
            <a:extLst>
              <a:ext uri="{FF2B5EF4-FFF2-40B4-BE49-F238E27FC236}">
                <a16:creationId xmlns:a16="http://schemas.microsoft.com/office/drawing/2014/main" id="{BAD6797B-3120-4F37-8882-711E08BEF6A9}"/>
              </a:ext>
            </a:extLst>
          </p:cNvPr>
          <p:cNvSpPr>
            <a:spLocks noGrp="1"/>
          </p:cNvSpPr>
          <p:nvPr>
            <p:ph type="pic" sz="quarter" idx="16"/>
          </p:nvPr>
        </p:nvSpPr>
        <p:spPr>
          <a:xfrm>
            <a:off x="6096000" y="1957386"/>
            <a:ext cx="5490000" cy="3427200"/>
          </a:xfrm>
          <a:noFill/>
        </p:spPr>
        <p:txBody>
          <a:bodyPr/>
          <a:lstStyle/>
          <a:p>
            <a:endParaRPr lang="en-GB" dirty="0"/>
          </a:p>
        </p:txBody>
      </p:sp>
      <p:sp>
        <p:nvSpPr>
          <p:cNvPr id="8" name="Slide Number Placeholder 7">
            <a:extLst>
              <a:ext uri="{FF2B5EF4-FFF2-40B4-BE49-F238E27FC236}">
                <a16:creationId xmlns:a16="http://schemas.microsoft.com/office/drawing/2014/main" id="{263677B3-50DB-43AB-BE3A-75BABED5F83E}"/>
              </a:ext>
            </a:extLst>
          </p:cNvPr>
          <p:cNvSpPr>
            <a:spLocks noGrp="1"/>
          </p:cNvSpPr>
          <p:nvPr>
            <p:ph type="sldNum" sz="quarter" idx="19"/>
          </p:nvPr>
        </p:nvSpPr>
        <p:spPr/>
        <p:txBody>
          <a:bodyPr/>
          <a:lstStyle/>
          <a:p>
            <a:fld id="{043C2FB7-9533-4568-9B8F-F5133F6949BD}" type="slidenum">
              <a:rPr lang="en-GB" smtClean="0"/>
              <a:pPr/>
              <a:t>‹#›</a:t>
            </a:fld>
            <a:endParaRPr lang="en-GB" dirty="0"/>
          </a:p>
        </p:txBody>
      </p:sp>
      <p:sp>
        <p:nvSpPr>
          <p:cNvPr id="13" name="Line 11">
            <a:extLst>
              <a:ext uri="{FF2B5EF4-FFF2-40B4-BE49-F238E27FC236}">
                <a16:creationId xmlns:a16="http://schemas.microsoft.com/office/drawing/2014/main" id="{B41496BB-1636-4AFC-A6FC-FA74039A1E51}"/>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Text Placeholder 13">
            <a:extLst>
              <a:ext uri="{FF2B5EF4-FFF2-40B4-BE49-F238E27FC236}">
                <a16:creationId xmlns:a16="http://schemas.microsoft.com/office/drawing/2014/main" id="{44E4A96F-0870-4B5D-AE81-ACF3745643F9}"/>
              </a:ext>
            </a:extLst>
          </p:cNvPr>
          <p:cNvSpPr>
            <a:spLocks noGrp="1"/>
          </p:cNvSpPr>
          <p:nvPr>
            <p:ph type="body" sz="quarter" idx="20"/>
          </p:nvPr>
        </p:nvSpPr>
        <p:spPr>
          <a:xfrm>
            <a:off x="804863" y="1957388"/>
            <a:ext cx="4067175" cy="3919538"/>
          </a:xfrm>
        </p:spPr>
        <p:txBody>
          <a:bodyPr/>
          <a:lstStyle>
            <a:lvl1pPr>
              <a:defRPr sz="1800"/>
            </a:lvl1pPr>
            <a:lvl2pPr>
              <a:defRPr sz="1800"/>
            </a:lvl2pPr>
            <a:lvl3pPr>
              <a:defRPr sz="1800"/>
            </a:lvl3pPr>
            <a:lvl4pPr>
              <a:defRPr sz="16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6" name="Title 15">
            <a:extLst>
              <a:ext uri="{FF2B5EF4-FFF2-40B4-BE49-F238E27FC236}">
                <a16:creationId xmlns:a16="http://schemas.microsoft.com/office/drawing/2014/main" id="{12DD1A4E-29AB-446B-9992-74FBFE62AF0E}"/>
              </a:ext>
            </a:extLst>
          </p:cNvPr>
          <p:cNvSpPr>
            <a:spLocks noGrp="1"/>
          </p:cNvSpPr>
          <p:nvPr>
            <p:ph type="title"/>
          </p:nvPr>
        </p:nvSpPr>
        <p:spPr/>
        <p:txBody>
          <a:bodyPr/>
          <a:lstStyle/>
          <a:p>
            <a:r>
              <a:rPr lang="en-US"/>
              <a:t>Click to edit Master title style</a:t>
            </a:r>
            <a:endParaRPr lang="en-GB"/>
          </a:p>
        </p:txBody>
      </p:sp>
      <p:sp>
        <p:nvSpPr>
          <p:cNvPr id="17" name="Text Placeholder 2">
            <a:extLst>
              <a:ext uri="{FF2B5EF4-FFF2-40B4-BE49-F238E27FC236}">
                <a16:creationId xmlns:a16="http://schemas.microsoft.com/office/drawing/2014/main" id="{CC23A650-ECCB-495A-941E-9DF147B4D24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
        <p:nvSpPr>
          <p:cNvPr id="2" name="Footer Placeholder 1">
            <a:extLst>
              <a:ext uri="{FF2B5EF4-FFF2-40B4-BE49-F238E27FC236}">
                <a16:creationId xmlns:a16="http://schemas.microsoft.com/office/drawing/2014/main" id="{ED116779-2365-C24A-9935-3F3753B61B1E}"/>
              </a:ext>
            </a:extLst>
          </p:cNvPr>
          <p:cNvSpPr>
            <a:spLocks noGrp="1"/>
          </p:cNvSpPr>
          <p:nvPr>
            <p:ph type="ftr" sz="quarter" idx="21"/>
          </p:nvPr>
        </p:nvSpPr>
        <p:spPr/>
        <p:txBody>
          <a:bodyPr/>
          <a:lstStyle/>
          <a:p>
            <a:r>
              <a:rPr lang="en-GB"/>
              <a:t>Confidential / Internal</a:t>
            </a:r>
            <a:endParaRPr lang="en-GB" dirty="0"/>
          </a:p>
        </p:txBody>
      </p:sp>
    </p:spTree>
    <p:extLst>
      <p:ext uri="{BB962C8B-B14F-4D97-AF65-F5344CB8AC3E}">
        <p14:creationId xmlns:p14="http://schemas.microsoft.com/office/powerpoint/2010/main" val="442657353"/>
      </p:ext>
    </p:extLst>
  </p:cSld>
  <p:clrMapOvr>
    <a:masterClrMapping/>
  </p:clrMapOvr>
  <p:extLst>
    <p:ext uri="{DCECCB84-F9BA-43D5-87BE-67443E8EF086}">
      <p15:sldGuideLst xmlns:p15="http://schemas.microsoft.com/office/powerpoint/2012/main"/>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Case study whit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2" name="Footer Placeholder 1">
            <a:extLst>
              <a:ext uri="{FF2B5EF4-FFF2-40B4-BE49-F238E27FC236}">
                <a16:creationId xmlns:a16="http://schemas.microsoft.com/office/drawing/2014/main" id="{12FC1DBB-0640-5743-80F5-ED9938C0842C}"/>
              </a:ext>
            </a:extLst>
          </p:cNvPr>
          <p:cNvSpPr>
            <a:spLocks noGrp="1"/>
          </p:cNvSpPr>
          <p:nvPr>
            <p:ph type="ftr" sz="quarter" idx="13"/>
          </p:nvPr>
        </p:nvSpPr>
        <p:spPr/>
        <p:txBody>
          <a:bodyPr/>
          <a:lstStyle/>
          <a:p>
            <a:r>
              <a:rPr lang="en-GB"/>
              <a:t>Confidential / Internal</a:t>
            </a:r>
            <a:endParaRPr lang="en-GB" dirty="0"/>
          </a:p>
        </p:txBody>
      </p:sp>
      <p:sp>
        <p:nvSpPr>
          <p:cNvPr id="3" name="TextBox 2">
            <a:extLst>
              <a:ext uri="{FF2B5EF4-FFF2-40B4-BE49-F238E27FC236}">
                <a16:creationId xmlns:a16="http://schemas.microsoft.com/office/drawing/2014/main" id="{6DD417B7-6746-EA3E-7D12-47A7A4B73A5B}"/>
              </a:ext>
            </a:extLst>
          </p:cNvPr>
          <p:cNvSpPr txBox="1"/>
          <p:nvPr userDrawn="1"/>
        </p:nvSpPr>
        <p:spPr>
          <a:xfrm>
            <a:off x="615547" y="354189"/>
            <a:ext cx="889200" cy="211203"/>
          </a:xfrm>
          <a:prstGeom prst="rect">
            <a:avLst/>
          </a:prstGeom>
          <a:solidFill>
            <a:schemeClr val="bg2"/>
          </a:solidFill>
        </p:spPr>
        <p:txBody>
          <a:bodyPr wrap="square" lIns="72000" tIns="36000" rIns="72000" bIns="36000" rtlCol="0">
            <a:spAutoFit/>
          </a:bodyPr>
          <a:lstStyle/>
          <a:p>
            <a:pPr algn="l"/>
            <a:r>
              <a:rPr lang="en-GB" sz="900" b="1" spc="-20" dirty="0">
                <a:solidFill>
                  <a:schemeClr val="tx2"/>
                </a:solidFill>
              </a:rPr>
              <a:t>CASE STUDY</a:t>
            </a:r>
          </a:p>
        </p:txBody>
      </p:sp>
      <p:sp>
        <p:nvSpPr>
          <p:cNvPr id="8" name="Text Placeholder 7">
            <a:extLst>
              <a:ext uri="{FF2B5EF4-FFF2-40B4-BE49-F238E27FC236}">
                <a16:creationId xmlns:a16="http://schemas.microsoft.com/office/drawing/2014/main" id="{3F4C915C-B01C-C310-E33A-84B8C3D11012}"/>
              </a:ext>
            </a:extLst>
          </p:cNvPr>
          <p:cNvSpPr>
            <a:spLocks noGrp="1"/>
          </p:cNvSpPr>
          <p:nvPr>
            <p:ph type="body" sz="quarter" idx="14"/>
          </p:nvPr>
        </p:nvSpPr>
        <p:spPr>
          <a:xfrm>
            <a:off x="609599" y="635898"/>
            <a:ext cx="5778500" cy="430887"/>
          </a:xfrm>
        </p:spPr>
        <p:txBody>
          <a:bodyPr/>
          <a:lstStyle>
            <a:lvl1pPr>
              <a:defRPr sz="2800"/>
            </a:lvl1pPr>
          </a:lstStyle>
          <a:p>
            <a:pPr lvl="0"/>
            <a:r>
              <a:rPr lang="en-GB" dirty="0"/>
              <a:t>Click to edit Master text styles</a:t>
            </a:r>
          </a:p>
        </p:txBody>
      </p:sp>
      <p:sp>
        <p:nvSpPr>
          <p:cNvPr id="10" name="Text Placeholder 9">
            <a:extLst>
              <a:ext uri="{FF2B5EF4-FFF2-40B4-BE49-F238E27FC236}">
                <a16:creationId xmlns:a16="http://schemas.microsoft.com/office/drawing/2014/main" id="{3FAF6DB7-27AF-5595-765E-8A98FBB89A20}"/>
              </a:ext>
            </a:extLst>
          </p:cNvPr>
          <p:cNvSpPr>
            <a:spLocks noGrp="1"/>
          </p:cNvSpPr>
          <p:nvPr>
            <p:ph type="body" sz="quarter" idx="15"/>
          </p:nvPr>
        </p:nvSpPr>
        <p:spPr>
          <a:xfrm>
            <a:off x="612572" y="1065291"/>
            <a:ext cx="1784350" cy="144000"/>
          </a:xfrm>
        </p:spPr>
        <p:txBody>
          <a:bodyPr/>
          <a:lstStyle>
            <a:lvl1pPr>
              <a:defRPr sz="1050" b="0"/>
            </a:lvl1pPr>
          </a:lstStyle>
          <a:p>
            <a:pPr lvl="0"/>
            <a:r>
              <a:rPr lang="en-GB" dirty="0"/>
              <a:t>Click to edit Master text styles</a:t>
            </a:r>
            <a:endParaRPr lang="en-US" dirty="0"/>
          </a:p>
        </p:txBody>
      </p:sp>
    </p:spTree>
    <p:extLst>
      <p:ext uri="{BB962C8B-B14F-4D97-AF65-F5344CB8AC3E}">
        <p14:creationId xmlns:p14="http://schemas.microsoft.com/office/powerpoint/2010/main" val="418800620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ase study navy">
    <p:bg>
      <p:bgRef idx="1001">
        <a:schemeClr val="bg2"/>
      </p:bgRef>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lvl1pPr>
              <a:defRPr>
                <a:solidFill>
                  <a:schemeClr val="tx1"/>
                </a:solidFill>
              </a:defRPr>
            </a:lvl1pPr>
          </a:lstStyle>
          <a:p>
            <a:fld id="{043C2FB7-9533-4568-9B8F-F5133F6949BD}" type="slidenum">
              <a:rPr lang="en-GB" smtClean="0"/>
              <a:pPr/>
              <a:t>‹#›</a:t>
            </a:fld>
            <a:endParaRPr lang="en-GB" dirty="0"/>
          </a:p>
        </p:txBody>
      </p:sp>
      <p:sp>
        <p:nvSpPr>
          <p:cNvPr id="2" name="Footer Placeholder 1">
            <a:extLst>
              <a:ext uri="{FF2B5EF4-FFF2-40B4-BE49-F238E27FC236}">
                <a16:creationId xmlns:a16="http://schemas.microsoft.com/office/drawing/2014/main" id="{12FC1DBB-0640-5743-80F5-ED9938C0842C}"/>
              </a:ext>
            </a:extLst>
          </p:cNvPr>
          <p:cNvSpPr>
            <a:spLocks noGrp="1"/>
          </p:cNvSpPr>
          <p:nvPr>
            <p:ph type="ftr" sz="quarter" idx="13"/>
          </p:nvPr>
        </p:nvSpPr>
        <p:spPr/>
        <p:txBody>
          <a:bodyPr/>
          <a:lstStyle>
            <a:lvl1pPr>
              <a:defRPr>
                <a:solidFill>
                  <a:schemeClr val="tx1"/>
                </a:solidFill>
              </a:defRPr>
            </a:lvl1pPr>
          </a:lstStyle>
          <a:p>
            <a:r>
              <a:rPr lang="en-GB"/>
              <a:t>Confidential / Internal</a:t>
            </a:r>
            <a:endParaRPr lang="en-GB" dirty="0"/>
          </a:p>
        </p:txBody>
      </p:sp>
      <p:sp>
        <p:nvSpPr>
          <p:cNvPr id="3" name="TextBox 2">
            <a:extLst>
              <a:ext uri="{FF2B5EF4-FFF2-40B4-BE49-F238E27FC236}">
                <a16:creationId xmlns:a16="http://schemas.microsoft.com/office/drawing/2014/main" id="{6DD417B7-6746-EA3E-7D12-47A7A4B73A5B}"/>
              </a:ext>
            </a:extLst>
          </p:cNvPr>
          <p:cNvSpPr txBox="1"/>
          <p:nvPr userDrawn="1"/>
        </p:nvSpPr>
        <p:spPr>
          <a:xfrm>
            <a:off x="615547" y="354189"/>
            <a:ext cx="889200" cy="211203"/>
          </a:xfrm>
          <a:prstGeom prst="rect">
            <a:avLst/>
          </a:prstGeom>
          <a:solidFill>
            <a:schemeClr val="tx2"/>
          </a:solidFill>
        </p:spPr>
        <p:txBody>
          <a:bodyPr wrap="square" lIns="72000" tIns="36000" rIns="72000" bIns="36000" rtlCol="0">
            <a:spAutoFit/>
          </a:bodyPr>
          <a:lstStyle/>
          <a:p>
            <a:pPr algn="l"/>
            <a:r>
              <a:rPr lang="en-GB" sz="900" b="1" spc="-20" dirty="0">
                <a:solidFill>
                  <a:schemeClr val="accent1"/>
                </a:solidFill>
              </a:rPr>
              <a:t>CASE STUDY</a:t>
            </a:r>
          </a:p>
        </p:txBody>
      </p:sp>
      <p:sp>
        <p:nvSpPr>
          <p:cNvPr id="8" name="Text Placeholder 7">
            <a:extLst>
              <a:ext uri="{FF2B5EF4-FFF2-40B4-BE49-F238E27FC236}">
                <a16:creationId xmlns:a16="http://schemas.microsoft.com/office/drawing/2014/main" id="{3F4C915C-B01C-C310-E33A-84B8C3D11012}"/>
              </a:ext>
            </a:extLst>
          </p:cNvPr>
          <p:cNvSpPr>
            <a:spLocks noGrp="1"/>
          </p:cNvSpPr>
          <p:nvPr>
            <p:ph type="body" sz="quarter" idx="14"/>
          </p:nvPr>
        </p:nvSpPr>
        <p:spPr>
          <a:xfrm>
            <a:off x="609599" y="635898"/>
            <a:ext cx="5778500" cy="430887"/>
          </a:xfrm>
        </p:spPr>
        <p:txBody>
          <a:bodyPr/>
          <a:lstStyle>
            <a:lvl1pPr>
              <a:defRPr sz="2800">
                <a:solidFill>
                  <a:schemeClr val="tx1"/>
                </a:solidFill>
              </a:defRPr>
            </a:lvl1pPr>
          </a:lstStyle>
          <a:p>
            <a:pPr lvl="0"/>
            <a:r>
              <a:rPr lang="en-GB" dirty="0"/>
              <a:t>Click to edit Master text styles</a:t>
            </a:r>
          </a:p>
        </p:txBody>
      </p:sp>
      <p:sp>
        <p:nvSpPr>
          <p:cNvPr id="10" name="Text Placeholder 9">
            <a:extLst>
              <a:ext uri="{FF2B5EF4-FFF2-40B4-BE49-F238E27FC236}">
                <a16:creationId xmlns:a16="http://schemas.microsoft.com/office/drawing/2014/main" id="{3FAF6DB7-27AF-5595-765E-8A98FBB89A20}"/>
              </a:ext>
            </a:extLst>
          </p:cNvPr>
          <p:cNvSpPr>
            <a:spLocks noGrp="1"/>
          </p:cNvSpPr>
          <p:nvPr>
            <p:ph type="body" sz="quarter" idx="15"/>
          </p:nvPr>
        </p:nvSpPr>
        <p:spPr>
          <a:xfrm>
            <a:off x="612572" y="1065291"/>
            <a:ext cx="1784350" cy="144000"/>
          </a:xfrm>
        </p:spPr>
        <p:txBody>
          <a:bodyPr/>
          <a:lstStyle>
            <a:lvl1pPr>
              <a:defRPr sz="1050" b="0">
                <a:solidFill>
                  <a:schemeClr val="tx1"/>
                </a:solidFill>
              </a:defRPr>
            </a:lvl1pPr>
          </a:lstStyle>
          <a:p>
            <a:pPr lvl="0"/>
            <a:r>
              <a:rPr lang="en-GB" dirty="0"/>
              <a:t>Click to edit Master text styles</a:t>
            </a:r>
            <a:endParaRPr lang="en-US" dirty="0"/>
          </a:p>
        </p:txBody>
      </p:sp>
    </p:spTree>
    <p:extLst>
      <p:ext uri="{BB962C8B-B14F-4D97-AF65-F5344CB8AC3E}">
        <p14:creationId xmlns:p14="http://schemas.microsoft.com/office/powerpoint/2010/main" val="4217297054"/>
      </p:ext>
    </p:extLst>
  </p:cSld>
  <p:clrMapOvr>
    <a:overrideClrMapping bg1="dk1" tx1="lt1" bg2="dk2" tx2="lt2" accent1="accent1" accent2="accent2" accent3="accent3" accent4="accent4" accent5="accent5" accent6="accent6" hlink="hlink" folHlink="folHlink"/>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Team">
    <p:bg>
      <p:bgPr>
        <a:solidFill>
          <a:schemeClr val="accent1"/>
        </a:solidFill>
        <a:effectLst/>
      </p:bgPr>
    </p:bg>
    <p:spTree>
      <p:nvGrpSpPr>
        <p:cNvPr id="1" name=""/>
        <p:cNvGrpSpPr/>
        <p:nvPr/>
      </p:nvGrpSpPr>
      <p:grpSpPr>
        <a:xfrm>
          <a:off x="0" y="0"/>
          <a:ext cx="0" cy="0"/>
          <a:chOff x="0" y="0"/>
          <a:chExt cx="0" cy="0"/>
        </a:xfrm>
      </p:grpSpPr>
      <p:sp>
        <p:nvSpPr>
          <p:cNvPr id="10" name="Line 11">
            <a:extLst>
              <a:ext uri="{FF2B5EF4-FFF2-40B4-BE49-F238E27FC236}">
                <a16:creationId xmlns:a16="http://schemas.microsoft.com/office/drawing/2014/main" id="{2B9EEF14-C757-4CF8-B62A-0684DCD94BD8}"/>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Footer Placeholder 2">
            <a:extLst>
              <a:ext uri="{FF2B5EF4-FFF2-40B4-BE49-F238E27FC236}">
                <a16:creationId xmlns:a16="http://schemas.microsoft.com/office/drawing/2014/main" id="{FADC0E5D-28F7-4DB6-88AD-B3BACEB7CD62}"/>
              </a:ext>
            </a:extLst>
          </p:cNvPr>
          <p:cNvSpPr>
            <a:spLocks noGrp="1"/>
          </p:cNvSpPr>
          <p:nvPr>
            <p:ph type="ftr" sz="quarter" idx="11"/>
          </p:nvPr>
        </p:nvSpPr>
        <p:spPr/>
        <p:txBody>
          <a:bodyPr/>
          <a:lstStyle>
            <a:lvl1pPr>
              <a:defRPr>
                <a:solidFill>
                  <a:schemeClr val="bg1"/>
                </a:solidFill>
              </a:defRPr>
            </a:lvl1pPr>
          </a:lstStyle>
          <a:p>
            <a:r>
              <a:rPr lang="en-GB"/>
              <a:t>Confidential / Internal</a:t>
            </a:r>
            <a:endParaRPr lang="en-GB" dirty="0"/>
          </a:p>
        </p:txBody>
      </p:sp>
      <p:sp>
        <p:nvSpPr>
          <p:cNvPr id="4" name="Slide Number Placeholder 3">
            <a:extLst>
              <a:ext uri="{FF2B5EF4-FFF2-40B4-BE49-F238E27FC236}">
                <a16:creationId xmlns:a16="http://schemas.microsoft.com/office/drawing/2014/main" id="{F2D86D9D-E18F-4DC8-BFAE-48153F28A913}"/>
              </a:ext>
            </a:extLst>
          </p:cNvPr>
          <p:cNvSpPr>
            <a:spLocks noGrp="1"/>
          </p:cNvSpPr>
          <p:nvPr>
            <p:ph type="sldNum" sz="quarter" idx="12"/>
          </p:nvPr>
        </p:nvSpPr>
        <p:spPr/>
        <p:txBody>
          <a:bodyPr/>
          <a:lstStyle>
            <a:lvl1pPr>
              <a:defRPr>
                <a:solidFill>
                  <a:schemeClr val="bg1"/>
                </a:solidFill>
              </a:defRPr>
            </a:lvl1pPr>
          </a:lstStyle>
          <a:p>
            <a:fld id="{043C2FB7-9533-4568-9B8F-F5133F6949BD}" type="slidenum">
              <a:rPr lang="en-GB" smtClean="0"/>
              <a:pPr/>
              <a:t>‹#›</a:t>
            </a:fld>
            <a:endParaRPr lang="en-GB" dirty="0"/>
          </a:p>
        </p:txBody>
      </p:sp>
      <p:sp>
        <p:nvSpPr>
          <p:cNvPr id="27" name="Picture Placeholder 4">
            <a:extLst>
              <a:ext uri="{FF2B5EF4-FFF2-40B4-BE49-F238E27FC236}">
                <a16:creationId xmlns:a16="http://schemas.microsoft.com/office/drawing/2014/main" id="{E066600E-939A-CB48-9115-9D8DCA1AB94E}"/>
              </a:ext>
            </a:extLst>
          </p:cNvPr>
          <p:cNvSpPr>
            <a:spLocks noGrp="1"/>
          </p:cNvSpPr>
          <p:nvPr>
            <p:ph type="pic" sz="quarter" idx="24"/>
          </p:nvPr>
        </p:nvSpPr>
        <p:spPr>
          <a:xfrm>
            <a:off x="847022" y="1700212"/>
            <a:ext cx="2299581" cy="1238251"/>
          </a:xfrm>
          <a:ln>
            <a:noFill/>
          </a:ln>
        </p:spPr>
        <p:txBody>
          <a:bodyPr/>
          <a:lstStyle/>
          <a:p>
            <a:endParaRPr lang="en-US" dirty="0"/>
          </a:p>
        </p:txBody>
      </p:sp>
      <p:sp>
        <p:nvSpPr>
          <p:cNvPr id="29" name="Line 11">
            <a:extLst>
              <a:ext uri="{FF2B5EF4-FFF2-40B4-BE49-F238E27FC236}">
                <a16:creationId xmlns:a16="http://schemas.microsoft.com/office/drawing/2014/main" id="{E3603901-88B3-6D41-91E3-78471E3AA733}"/>
              </a:ext>
            </a:extLst>
          </p:cNvPr>
          <p:cNvSpPr>
            <a:spLocks noChangeShapeType="1"/>
          </p:cNvSpPr>
          <p:nvPr userDrawn="1"/>
        </p:nvSpPr>
        <p:spPr bwMode="auto">
          <a:xfrm>
            <a:off x="804863" y="1700212"/>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 name="Text Placeholder 7">
            <a:extLst>
              <a:ext uri="{FF2B5EF4-FFF2-40B4-BE49-F238E27FC236}">
                <a16:creationId xmlns:a16="http://schemas.microsoft.com/office/drawing/2014/main" id="{E6A98B71-B551-8946-A3A9-E65F4E31D3C3}"/>
              </a:ext>
            </a:extLst>
          </p:cNvPr>
          <p:cNvSpPr>
            <a:spLocks noGrp="1"/>
          </p:cNvSpPr>
          <p:nvPr>
            <p:ph type="body" sz="quarter" idx="25"/>
          </p:nvPr>
        </p:nvSpPr>
        <p:spPr>
          <a:xfrm>
            <a:off x="847022" y="3024305"/>
            <a:ext cx="2299575" cy="579507"/>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dirty="0"/>
              <a:t>Click to edit Master text styles</a:t>
            </a:r>
          </a:p>
        </p:txBody>
      </p:sp>
      <p:sp>
        <p:nvSpPr>
          <p:cNvPr id="40" name="Picture Placeholder 4">
            <a:extLst>
              <a:ext uri="{FF2B5EF4-FFF2-40B4-BE49-F238E27FC236}">
                <a16:creationId xmlns:a16="http://schemas.microsoft.com/office/drawing/2014/main" id="{C365E4FB-00BD-B543-8668-906C4EBC1574}"/>
              </a:ext>
            </a:extLst>
          </p:cNvPr>
          <p:cNvSpPr>
            <a:spLocks noGrp="1"/>
          </p:cNvSpPr>
          <p:nvPr>
            <p:ph type="pic" sz="quarter" idx="26"/>
          </p:nvPr>
        </p:nvSpPr>
        <p:spPr>
          <a:xfrm>
            <a:off x="3565593" y="1700212"/>
            <a:ext cx="2196216" cy="1238251"/>
          </a:xfrm>
          <a:ln>
            <a:noFill/>
          </a:ln>
        </p:spPr>
        <p:txBody>
          <a:bodyPr/>
          <a:lstStyle/>
          <a:p>
            <a:endParaRPr lang="en-US"/>
          </a:p>
        </p:txBody>
      </p:sp>
      <p:sp>
        <p:nvSpPr>
          <p:cNvPr id="42" name="Text Placeholder 7">
            <a:extLst>
              <a:ext uri="{FF2B5EF4-FFF2-40B4-BE49-F238E27FC236}">
                <a16:creationId xmlns:a16="http://schemas.microsoft.com/office/drawing/2014/main" id="{682D7E17-5CD1-3D4C-BA72-F233B6FB01BD}"/>
              </a:ext>
            </a:extLst>
          </p:cNvPr>
          <p:cNvSpPr>
            <a:spLocks noGrp="1"/>
          </p:cNvSpPr>
          <p:nvPr>
            <p:ph type="body" sz="quarter" idx="27"/>
          </p:nvPr>
        </p:nvSpPr>
        <p:spPr>
          <a:xfrm>
            <a:off x="3564761" y="3024306"/>
            <a:ext cx="2196207" cy="588670"/>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dirty="0"/>
              <a:t>Click to edit Master text styles</a:t>
            </a:r>
          </a:p>
        </p:txBody>
      </p:sp>
      <p:sp>
        <p:nvSpPr>
          <p:cNvPr id="43" name="Picture Placeholder 4">
            <a:extLst>
              <a:ext uri="{FF2B5EF4-FFF2-40B4-BE49-F238E27FC236}">
                <a16:creationId xmlns:a16="http://schemas.microsoft.com/office/drawing/2014/main" id="{149E4D09-3A7A-3B41-910D-A63B2230823A}"/>
              </a:ext>
            </a:extLst>
          </p:cNvPr>
          <p:cNvSpPr>
            <a:spLocks noGrp="1"/>
          </p:cNvSpPr>
          <p:nvPr>
            <p:ph type="pic" sz="quarter" idx="28"/>
          </p:nvPr>
        </p:nvSpPr>
        <p:spPr>
          <a:xfrm>
            <a:off x="6180799" y="1700212"/>
            <a:ext cx="2196216" cy="1238251"/>
          </a:xfrm>
          <a:ln>
            <a:noFill/>
          </a:ln>
        </p:spPr>
        <p:txBody>
          <a:bodyPr/>
          <a:lstStyle/>
          <a:p>
            <a:endParaRPr lang="en-US" dirty="0"/>
          </a:p>
        </p:txBody>
      </p:sp>
      <p:sp>
        <p:nvSpPr>
          <p:cNvPr id="45" name="Text Placeholder 7">
            <a:extLst>
              <a:ext uri="{FF2B5EF4-FFF2-40B4-BE49-F238E27FC236}">
                <a16:creationId xmlns:a16="http://schemas.microsoft.com/office/drawing/2014/main" id="{C77FD0B3-3E1F-174E-AF73-8E99C37B22BA}"/>
              </a:ext>
            </a:extLst>
          </p:cNvPr>
          <p:cNvSpPr>
            <a:spLocks noGrp="1"/>
          </p:cNvSpPr>
          <p:nvPr>
            <p:ph type="body" sz="quarter" idx="29"/>
          </p:nvPr>
        </p:nvSpPr>
        <p:spPr>
          <a:xfrm>
            <a:off x="6180798" y="3024305"/>
            <a:ext cx="2196211" cy="579507"/>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dirty="0"/>
              <a:t>Click to edit Master text styles</a:t>
            </a:r>
          </a:p>
        </p:txBody>
      </p:sp>
      <p:sp>
        <p:nvSpPr>
          <p:cNvPr id="49" name="Picture Placeholder 4">
            <a:extLst>
              <a:ext uri="{FF2B5EF4-FFF2-40B4-BE49-F238E27FC236}">
                <a16:creationId xmlns:a16="http://schemas.microsoft.com/office/drawing/2014/main" id="{0827B651-8E5A-CF45-A073-5FFA181D17A6}"/>
              </a:ext>
            </a:extLst>
          </p:cNvPr>
          <p:cNvSpPr>
            <a:spLocks noGrp="1"/>
          </p:cNvSpPr>
          <p:nvPr>
            <p:ph type="pic" sz="quarter" idx="30"/>
          </p:nvPr>
        </p:nvSpPr>
        <p:spPr>
          <a:xfrm>
            <a:off x="8796006" y="1700212"/>
            <a:ext cx="2196216" cy="1238251"/>
          </a:xfrm>
          <a:ln>
            <a:noFill/>
          </a:ln>
        </p:spPr>
        <p:txBody>
          <a:bodyPr/>
          <a:lstStyle/>
          <a:p>
            <a:endParaRPr lang="en-US" dirty="0"/>
          </a:p>
        </p:txBody>
      </p:sp>
      <p:sp>
        <p:nvSpPr>
          <p:cNvPr id="51" name="Text Placeholder 7">
            <a:extLst>
              <a:ext uri="{FF2B5EF4-FFF2-40B4-BE49-F238E27FC236}">
                <a16:creationId xmlns:a16="http://schemas.microsoft.com/office/drawing/2014/main" id="{14A01BA4-99E0-A24D-9ED9-B4D76E4E4B87}"/>
              </a:ext>
            </a:extLst>
          </p:cNvPr>
          <p:cNvSpPr>
            <a:spLocks noGrp="1"/>
          </p:cNvSpPr>
          <p:nvPr>
            <p:ph type="body" sz="quarter" idx="31"/>
          </p:nvPr>
        </p:nvSpPr>
        <p:spPr>
          <a:xfrm>
            <a:off x="8796005" y="3024305"/>
            <a:ext cx="2193569" cy="588671"/>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dirty="0"/>
              <a:t>Click to edit Master text styles</a:t>
            </a:r>
          </a:p>
        </p:txBody>
      </p:sp>
      <p:sp>
        <p:nvSpPr>
          <p:cNvPr id="55" name="Line 11">
            <a:extLst>
              <a:ext uri="{FF2B5EF4-FFF2-40B4-BE49-F238E27FC236}">
                <a16:creationId xmlns:a16="http://schemas.microsoft.com/office/drawing/2014/main" id="{A51CFC14-A144-0843-94C8-B91234B640CC}"/>
              </a:ext>
            </a:extLst>
          </p:cNvPr>
          <p:cNvSpPr>
            <a:spLocks noChangeShapeType="1"/>
          </p:cNvSpPr>
          <p:nvPr userDrawn="1"/>
        </p:nvSpPr>
        <p:spPr bwMode="auto">
          <a:xfrm>
            <a:off x="3524102" y="1700212"/>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 name="Line 11">
            <a:extLst>
              <a:ext uri="{FF2B5EF4-FFF2-40B4-BE49-F238E27FC236}">
                <a16:creationId xmlns:a16="http://schemas.microsoft.com/office/drawing/2014/main" id="{810F5AE5-18D3-AB4A-A9DD-7FC4555B8E89}"/>
              </a:ext>
            </a:extLst>
          </p:cNvPr>
          <p:cNvSpPr>
            <a:spLocks noChangeShapeType="1"/>
          </p:cNvSpPr>
          <p:nvPr userDrawn="1"/>
        </p:nvSpPr>
        <p:spPr bwMode="auto">
          <a:xfrm>
            <a:off x="6142471" y="1700212"/>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 name="Line 11">
            <a:extLst>
              <a:ext uri="{FF2B5EF4-FFF2-40B4-BE49-F238E27FC236}">
                <a16:creationId xmlns:a16="http://schemas.microsoft.com/office/drawing/2014/main" id="{1D09F6FF-CD9D-8B40-87F1-9AC44C3B142D}"/>
              </a:ext>
            </a:extLst>
          </p:cNvPr>
          <p:cNvSpPr>
            <a:spLocks noChangeShapeType="1"/>
          </p:cNvSpPr>
          <p:nvPr userDrawn="1"/>
        </p:nvSpPr>
        <p:spPr bwMode="auto">
          <a:xfrm>
            <a:off x="8755042" y="1700212"/>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0" name="Picture Placeholder 4">
            <a:extLst>
              <a:ext uri="{FF2B5EF4-FFF2-40B4-BE49-F238E27FC236}">
                <a16:creationId xmlns:a16="http://schemas.microsoft.com/office/drawing/2014/main" id="{0DC62333-2F23-CB4A-AD58-B45F99C47B46}"/>
              </a:ext>
            </a:extLst>
          </p:cNvPr>
          <p:cNvSpPr>
            <a:spLocks noGrp="1"/>
          </p:cNvSpPr>
          <p:nvPr>
            <p:ph type="pic" sz="quarter" idx="32"/>
          </p:nvPr>
        </p:nvSpPr>
        <p:spPr>
          <a:xfrm>
            <a:off x="847022" y="3934126"/>
            <a:ext cx="2299581" cy="1238251"/>
          </a:xfrm>
          <a:ln>
            <a:noFill/>
          </a:ln>
        </p:spPr>
        <p:txBody>
          <a:bodyPr/>
          <a:lstStyle/>
          <a:p>
            <a:endParaRPr lang="en-US"/>
          </a:p>
        </p:txBody>
      </p:sp>
      <p:sp>
        <p:nvSpPr>
          <p:cNvPr id="61" name="Line 11">
            <a:extLst>
              <a:ext uri="{FF2B5EF4-FFF2-40B4-BE49-F238E27FC236}">
                <a16:creationId xmlns:a16="http://schemas.microsoft.com/office/drawing/2014/main" id="{56D7D260-7F88-F24D-81DD-49E1A567D954}"/>
              </a:ext>
            </a:extLst>
          </p:cNvPr>
          <p:cNvSpPr>
            <a:spLocks noChangeShapeType="1"/>
          </p:cNvSpPr>
          <p:nvPr userDrawn="1"/>
        </p:nvSpPr>
        <p:spPr bwMode="auto">
          <a:xfrm>
            <a:off x="804863" y="3934126"/>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3" name="Text Placeholder 7">
            <a:extLst>
              <a:ext uri="{FF2B5EF4-FFF2-40B4-BE49-F238E27FC236}">
                <a16:creationId xmlns:a16="http://schemas.microsoft.com/office/drawing/2014/main" id="{D108D62E-BF57-5340-B55A-6A1B28CA64D5}"/>
              </a:ext>
            </a:extLst>
          </p:cNvPr>
          <p:cNvSpPr>
            <a:spLocks noGrp="1"/>
          </p:cNvSpPr>
          <p:nvPr>
            <p:ph type="body" sz="quarter" idx="33"/>
          </p:nvPr>
        </p:nvSpPr>
        <p:spPr>
          <a:xfrm>
            <a:off x="847022" y="5258219"/>
            <a:ext cx="2299575" cy="579507"/>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dirty="0"/>
              <a:t>Click to edit Master text styles</a:t>
            </a:r>
          </a:p>
        </p:txBody>
      </p:sp>
      <p:sp>
        <p:nvSpPr>
          <p:cNvPr id="64" name="Picture Placeholder 4">
            <a:extLst>
              <a:ext uri="{FF2B5EF4-FFF2-40B4-BE49-F238E27FC236}">
                <a16:creationId xmlns:a16="http://schemas.microsoft.com/office/drawing/2014/main" id="{0B675CE7-0A1F-3E41-A9A6-D9029EB8F565}"/>
              </a:ext>
            </a:extLst>
          </p:cNvPr>
          <p:cNvSpPr>
            <a:spLocks noGrp="1"/>
          </p:cNvSpPr>
          <p:nvPr>
            <p:ph type="pic" sz="quarter" idx="34"/>
          </p:nvPr>
        </p:nvSpPr>
        <p:spPr>
          <a:xfrm>
            <a:off x="3565593" y="3934126"/>
            <a:ext cx="2196216" cy="1238251"/>
          </a:xfrm>
          <a:ln>
            <a:noFill/>
          </a:ln>
        </p:spPr>
        <p:txBody>
          <a:bodyPr/>
          <a:lstStyle/>
          <a:p>
            <a:endParaRPr lang="en-US"/>
          </a:p>
        </p:txBody>
      </p:sp>
      <p:sp>
        <p:nvSpPr>
          <p:cNvPr id="70" name="Text Placeholder 7">
            <a:extLst>
              <a:ext uri="{FF2B5EF4-FFF2-40B4-BE49-F238E27FC236}">
                <a16:creationId xmlns:a16="http://schemas.microsoft.com/office/drawing/2014/main" id="{EBA9547A-ED7A-5340-8FD5-C0DBE14779CD}"/>
              </a:ext>
            </a:extLst>
          </p:cNvPr>
          <p:cNvSpPr>
            <a:spLocks noGrp="1"/>
          </p:cNvSpPr>
          <p:nvPr>
            <p:ph type="body" sz="quarter" idx="35"/>
          </p:nvPr>
        </p:nvSpPr>
        <p:spPr>
          <a:xfrm>
            <a:off x="3564761" y="5258220"/>
            <a:ext cx="2196207" cy="588670"/>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dirty="0"/>
              <a:t>Click to edit Master text styles</a:t>
            </a:r>
          </a:p>
        </p:txBody>
      </p:sp>
      <p:sp>
        <p:nvSpPr>
          <p:cNvPr id="71" name="Picture Placeholder 4">
            <a:extLst>
              <a:ext uri="{FF2B5EF4-FFF2-40B4-BE49-F238E27FC236}">
                <a16:creationId xmlns:a16="http://schemas.microsoft.com/office/drawing/2014/main" id="{016813A8-A11E-D442-BBF1-06DA78848D58}"/>
              </a:ext>
            </a:extLst>
          </p:cNvPr>
          <p:cNvSpPr>
            <a:spLocks noGrp="1"/>
          </p:cNvSpPr>
          <p:nvPr>
            <p:ph type="pic" sz="quarter" idx="36"/>
          </p:nvPr>
        </p:nvSpPr>
        <p:spPr>
          <a:xfrm>
            <a:off x="6180799" y="3934126"/>
            <a:ext cx="2196216" cy="1238251"/>
          </a:xfrm>
          <a:ln>
            <a:noFill/>
          </a:ln>
        </p:spPr>
        <p:txBody>
          <a:bodyPr/>
          <a:lstStyle/>
          <a:p>
            <a:endParaRPr lang="en-US" dirty="0"/>
          </a:p>
        </p:txBody>
      </p:sp>
      <p:sp>
        <p:nvSpPr>
          <p:cNvPr id="72" name="Text Placeholder 7">
            <a:extLst>
              <a:ext uri="{FF2B5EF4-FFF2-40B4-BE49-F238E27FC236}">
                <a16:creationId xmlns:a16="http://schemas.microsoft.com/office/drawing/2014/main" id="{B12AB741-E521-8F48-98F2-945062B3BC61}"/>
              </a:ext>
            </a:extLst>
          </p:cNvPr>
          <p:cNvSpPr>
            <a:spLocks noGrp="1"/>
          </p:cNvSpPr>
          <p:nvPr>
            <p:ph type="body" sz="quarter" idx="37"/>
          </p:nvPr>
        </p:nvSpPr>
        <p:spPr>
          <a:xfrm>
            <a:off x="6180798" y="5258219"/>
            <a:ext cx="2196211" cy="579507"/>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dirty="0"/>
              <a:t>Click to edit Master text styles</a:t>
            </a:r>
          </a:p>
        </p:txBody>
      </p:sp>
      <p:sp>
        <p:nvSpPr>
          <p:cNvPr id="73" name="Picture Placeholder 4">
            <a:extLst>
              <a:ext uri="{FF2B5EF4-FFF2-40B4-BE49-F238E27FC236}">
                <a16:creationId xmlns:a16="http://schemas.microsoft.com/office/drawing/2014/main" id="{A0417BCC-FA3D-5F4F-BC71-E879BD975FD0}"/>
              </a:ext>
            </a:extLst>
          </p:cNvPr>
          <p:cNvSpPr>
            <a:spLocks noGrp="1"/>
          </p:cNvSpPr>
          <p:nvPr>
            <p:ph type="pic" sz="quarter" idx="38"/>
          </p:nvPr>
        </p:nvSpPr>
        <p:spPr>
          <a:xfrm>
            <a:off x="8796006" y="3934126"/>
            <a:ext cx="2196216" cy="1238251"/>
          </a:xfrm>
          <a:ln>
            <a:noFill/>
          </a:ln>
        </p:spPr>
        <p:txBody>
          <a:bodyPr/>
          <a:lstStyle/>
          <a:p>
            <a:endParaRPr lang="en-US" dirty="0"/>
          </a:p>
        </p:txBody>
      </p:sp>
      <p:sp>
        <p:nvSpPr>
          <p:cNvPr id="74" name="Text Placeholder 7">
            <a:extLst>
              <a:ext uri="{FF2B5EF4-FFF2-40B4-BE49-F238E27FC236}">
                <a16:creationId xmlns:a16="http://schemas.microsoft.com/office/drawing/2014/main" id="{4920F1BA-12C9-D24A-81BA-BED87C692A20}"/>
              </a:ext>
            </a:extLst>
          </p:cNvPr>
          <p:cNvSpPr>
            <a:spLocks noGrp="1"/>
          </p:cNvSpPr>
          <p:nvPr>
            <p:ph type="body" sz="quarter" idx="39"/>
          </p:nvPr>
        </p:nvSpPr>
        <p:spPr>
          <a:xfrm>
            <a:off x="8796005" y="5258219"/>
            <a:ext cx="2193569" cy="588671"/>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dirty="0"/>
              <a:t>Click to edit Master text styles</a:t>
            </a:r>
          </a:p>
        </p:txBody>
      </p:sp>
      <p:sp>
        <p:nvSpPr>
          <p:cNvPr id="75" name="Line 11">
            <a:extLst>
              <a:ext uri="{FF2B5EF4-FFF2-40B4-BE49-F238E27FC236}">
                <a16:creationId xmlns:a16="http://schemas.microsoft.com/office/drawing/2014/main" id="{B3738E01-9557-2349-9B60-4B2A5E5C1951}"/>
              </a:ext>
            </a:extLst>
          </p:cNvPr>
          <p:cNvSpPr>
            <a:spLocks noChangeShapeType="1"/>
          </p:cNvSpPr>
          <p:nvPr userDrawn="1"/>
        </p:nvSpPr>
        <p:spPr bwMode="auto">
          <a:xfrm>
            <a:off x="3524102" y="3934126"/>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6" name="Line 11">
            <a:extLst>
              <a:ext uri="{FF2B5EF4-FFF2-40B4-BE49-F238E27FC236}">
                <a16:creationId xmlns:a16="http://schemas.microsoft.com/office/drawing/2014/main" id="{929833FE-6D83-C249-93F3-F28BC2EFB977}"/>
              </a:ext>
            </a:extLst>
          </p:cNvPr>
          <p:cNvSpPr>
            <a:spLocks noChangeShapeType="1"/>
          </p:cNvSpPr>
          <p:nvPr userDrawn="1"/>
        </p:nvSpPr>
        <p:spPr bwMode="auto">
          <a:xfrm>
            <a:off x="6142471" y="3934126"/>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7" name="Line 11">
            <a:extLst>
              <a:ext uri="{FF2B5EF4-FFF2-40B4-BE49-F238E27FC236}">
                <a16:creationId xmlns:a16="http://schemas.microsoft.com/office/drawing/2014/main" id="{0650F398-20BD-1144-AA4F-B66967418DE6}"/>
              </a:ext>
            </a:extLst>
          </p:cNvPr>
          <p:cNvSpPr>
            <a:spLocks noChangeShapeType="1"/>
          </p:cNvSpPr>
          <p:nvPr userDrawn="1"/>
        </p:nvSpPr>
        <p:spPr bwMode="auto">
          <a:xfrm>
            <a:off x="8755042" y="3934126"/>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 name="Line 11">
            <a:extLst>
              <a:ext uri="{FF2B5EF4-FFF2-40B4-BE49-F238E27FC236}">
                <a16:creationId xmlns:a16="http://schemas.microsoft.com/office/drawing/2014/main" id="{C5FB2416-6654-4247-9BB1-1D9A525D87A6}"/>
              </a:ext>
            </a:extLst>
          </p:cNvPr>
          <p:cNvSpPr>
            <a:spLocks noChangeShapeType="1"/>
          </p:cNvSpPr>
          <p:nvPr userDrawn="1"/>
        </p:nvSpPr>
        <p:spPr bwMode="auto">
          <a:xfrm>
            <a:off x="609600" y="0"/>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1" name="Title 15">
            <a:extLst>
              <a:ext uri="{FF2B5EF4-FFF2-40B4-BE49-F238E27FC236}">
                <a16:creationId xmlns:a16="http://schemas.microsoft.com/office/drawing/2014/main" id="{9F61E121-AEAC-6CF8-C13E-D0BD51D29B6E}"/>
              </a:ext>
            </a:extLst>
          </p:cNvPr>
          <p:cNvSpPr>
            <a:spLocks noGrp="1"/>
          </p:cNvSpPr>
          <p:nvPr>
            <p:ph type="title"/>
          </p:nvPr>
        </p:nvSpPr>
        <p:spPr>
          <a:xfrm>
            <a:off x="807269" y="239083"/>
            <a:ext cx="10580059" cy="755904"/>
          </a:xfrm>
        </p:spPr>
        <p:txBody>
          <a:bodyPr/>
          <a:lstStyle>
            <a:lvl1pPr>
              <a:defRPr>
                <a:solidFill>
                  <a:schemeClr val="bg1"/>
                </a:solidFill>
              </a:defRPr>
            </a:lvl1pPr>
          </a:lstStyle>
          <a:p>
            <a:r>
              <a:rPr lang="en-US" dirty="0"/>
              <a:t>Click to edit Master title style</a:t>
            </a:r>
            <a:endParaRPr lang="en-GB" dirty="0"/>
          </a:p>
        </p:txBody>
      </p:sp>
      <p:sp>
        <p:nvSpPr>
          <p:cNvPr id="12" name="Text Placeholder 2">
            <a:extLst>
              <a:ext uri="{FF2B5EF4-FFF2-40B4-BE49-F238E27FC236}">
                <a16:creationId xmlns:a16="http://schemas.microsoft.com/office/drawing/2014/main" id="{FF445923-BEDD-144D-D782-30E28EEF54A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[Optional Subtitle]</a:t>
            </a:r>
          </a:p>
        </p:txBody>
      </p:sp>
    </p:spTree>
    <p:extLst>
      <p:ext uri="{BB962C8B-B14F-4D97-AF65-F5344CB8AC3E}">
        <p14:creationId xmlns:p14="http://schemas.microsoft.com/office/powerpoint/2010/main" val="340567171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Divider photo numbered 1">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13ABB0B-A663-C243-B50E-25A59C296AD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755" y="-1"/>
            <a:ext cx="10362618" cy="6858001"/>
          </a:xfrm>
          <a:prstGeom prst="rect">
            <a:avLst/>
          </a:prstGeom>
        </p:spPr>
      </p:pic>
      <p:sp>
        <p:nvSpPr>
          <p:cNvPr id="3" name="Rectangle 2">
            <a:extLst>
              <a:ext uri="{FF2B5EF4-FFF2-40B4-BE49-F238E27FC236}">
                <a16:creationId xmlns:a16="http://schemas.microsoft.com/office/drawing/2014/main" id="{74FD39F8-4A55-7B40-97D6-7A7B3A621135}"/>
              </a:ext>
            </a:extLst>
          </p:cNvPr>
          <p:cNvSpPr/>
          <p:nvPr userDrawn="1"/>
        </p:nvSpPr>
        <p:spPr>
          <a:xfrm>
            <a:off x="10329863" y="0"/>
            <a:ext cx="186213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tIns="288000" rtlCol="0" anchor="t" anchorCtr="0"/>
          <a:lstStyle/>
          <a:p>
            <a:pPr algn="ctr"/>
            <a:endParaRPr lang="en-US" sz="8000" b="1" dirty="0">
              <a:solidFill>
                <a:schemeClr val="bg2"/>
              </a:solidFill>
            </a:endParaRPr>
          </a:p>
        </p:txBody>
      </p:sp>
      <p:sp>
        <p:nvSpPr>
          <p:cNvPr id="34" name="Line 9">
            <a:extLst>
              <a:ext uri="{FF2B5EF4-FFF2-40B4-BE49-F238E27FC236}">
                <a16:creationId xmlns:a16="http://schemas.microsoft.com/office/drawing/2014/main" id="{45C8BE6A-7610-42BC-B1C3-F0A35A2ED74C}"/>
              </a:ext>
            </a:extLst>
          </p:cNvPr>
          <p:cNvSpPr>
            <a:spLocks noChangeShapeType="1"/>
          </p:cNvSpPr>
          <p:nvPr userDrawn="1"/>
        </p:nvSpPr>
        <p:spPr bwMode="auto">
          <a:xfrm>
            <a:off x="3665538" y="0"/>
            <a:ext cx="0" cy="685800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7">
            <a:extLst>
              <a:ext uri="{FF2B5EF4-FFF2-40B4-BE49-F238E27FC236}">
                <a16:creationId xmlns:a16="http://schemas.microsoft.com/office/drawing/2014/main" id="{5285699A-E966-4A2E-997A-0BB83D5846B1}"/>
              </a:ext>
            </a:extLst>
          </p:cNvPr>
          <p:cNvSpPr>
            <a:spLocks noChangeShapeType="1"/>
          </p:cNvSpPr>
          <p:nvPr userDrawn="1"/>
        </p:nvSpPr>
        <p:spPr bwMode="auto">
          <a:xfrm>
            <a:off x="7939088" y="0"/>
            <a:ext cx="0" cy="6909868"/>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Line 20">
            <a:extLst>
              <a:ext uri="{FF2B5EF4-FFF2-40B4-BE49-F238E27FC236}">
                <a16:creationId xmlns:a16="http://schemas.microsoft.com/office/drawing/2014/main" id="{3A4A5295-41FF-4295-8EB9-4C2C09871789}"/>
              </a:ext>
            </a:extLst>
          </p:cNvPr>
          <p:cNvSpPr>
            <a:spLocks noChangeShapeType="1"/>
          </p:cNvSpPr>
          <p:nvPr userDrawn="1"/>
        </p:nvSpPr>
        <p:spPr bwMode="auto">
          <a:xfrm>
            <a:off x="9766301" y="0"/>
            <a:ext cx="0" cy="685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 name="Content Placeholder 9">
            <a:extLst>
              <a:ext uri="{FF2B5EF4-FFF2-40B4-BE49-F238E27FC236}">
                <a16:creationId xmlns:a16="http://schemas.microsoft.com/office/drawing/2014/main" id="{59B7A985-F69A-674A-B4C6-706C26C84266}"/>
              </a:ext>
            </a:extLst>
          </p:cNvPr>
          <p:cNvSpPr>
            <a:spLocks noGrp="1"/>
          </p:cNvSpPr>
          <p:nvPr>
            <p:ph sz="quarter" idx="10" hasCustomPrompt="1"/>
          </p:nvPr>
        </p:nvSpPr>
        <p:spPr>
          <a:xfrm>
            <a:off x="10444163" y="100013"/>
            <a:ext cx="1614487" cy="6629400"/>
          </a:xfrm>
        </p:spPr>
        <p:txBody>
          <a:bodyPr/>
          <a:lstStyle>
            <a:lvl1pPr algn="ctr">
              <a:defRPr sz="8000">
                <a:solidFill>
                  <a:schemeClr val="bg2"/>
                </a:solidFill>
              </a:defRPr>
            </a:lvl1pPr>
            <a:lvl2pPr algn="ctr">
              <a:defRPr sz="8000">
                <a:solidFill>
                  <a:schemeClr val="bg2"/>
                </a:solidFill>
              </a:defRPr>
            </a:lvl2pPr>
            <a:lvl3pPr algn="ctr">
              <a:defRPr sz="8000">
                <a:solidFill>
                  <a:schemeClr val="bg2"/>
                </a:solidFill>
              </a:defRPr>
            </a:lvl3pPr>
            <a:lvl4pPr algn="ctr">
              <a:defRPr sz="8000">
                <a:solidFill>
                  <a:schemeClr val="bg2"/>
                </a:solidFill>
              </a:defRPr>
            </a:lvl4pPr>
            <a:lvl5pPr algn="ctr">
              <a:defRPr sz="8000">
                <a:solidFill>
                  <a:schemeClr val="bg2"/>
                </a:solidFill>
              </a:defRPr>
            </a:lvl5pPr>
          </a:lstStyle>
          <a:p>
            <a:pPr lvl="0"/>
            <a:r>
              <a:rPr lang="en-GB" dirty="0"/>
              <a:t>03</a:t>
            </a:r>
            <a:endParaRPr lang="en-US" dirty="0"/>
          </a:p>
        </p:txBody>
      </p:sp>
    </p:spTree>
    <p:extLst>
      <p:ext uri="{BB962C8B-B14F-4D97-AF65-F5344CB8AC3E}">
        <p14:creationId xmlns:p14="http://schemas.microsoft.com/office/powerpoint/2010/main" val="231799479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0-#ppt_w/2"/>
                                          </p:val>
                                        </p:tav>
                                        <p:tav tm="100000">
                                          <p:val>
                                            <p:strVal val="#ppt_x"/>
                                          </p:val>
                                        </p:tav>
                                      </p:tavLst>
                                    </p:anim>
                                    <p:anim calcmode="lin" valueType="num">
                                      <p:cBhvr additive="base">
                                        <p:cTn id="12" dur="500" fill="hold"/>
                                        <p:tgtEl>
                                          <p:spTgt spid="4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0-#ppt_w/2"/>
                                          </p:val>
                                        </p:tav>
                                        <p:tav tm="100000">
                                          <p:val>
                                            <p:strVal val="#ppt_x"/>
                                          </p:val>
                                        </p:tav>
                                      </p:tavLst>
                                    </p:anim>
                                    <p:anim calcmode="lin" valueType="num">
                                      <p:cBhvr additive="base">
                                        <p:cTn id="16"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2" grpId="0" animBg="1"/>
      <p:bldP spid="45" grpId="0" animBg="1"/>
    </p:bld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ivider photo numbered 2">
    <p:bg>
      <p:bgPr>
        <a:solidFill>
          <a:schemeClr val="tx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15CFD690-7D07-A740-9310-2B1AEDB35F3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80373" y="0"/>
            <a:ext cx="10524529" cy="6858000"/>
          </a:xfrm>
          <a:prstGeom prst="rect">
            <a:avLst/>
          </a:prstGeom>
        </p:spPr>
      </p:pic>
      <p:sp>
        <p:nvSpPr>
          <p:cNvPr id="3" name="Rectangle 2">
            <a:extLst>
              <a:ext uri="{FF2B5EF4-FFF2-40B4-BE49-F238E27FC236}">
                <a16:creationId xmlns:a16="http://schemas.microsoft.com/office/drawing/2014/main" id="{74FD39F8-4A55-7B40-97D6-7A7B3A621135}"/>
              </a:ext>
            </a:extLst>
          </p:cNvPr>
          <p:cNvSpPr/>
          <p:nvPr userDrawn="1"/>
        </p:nvSpPr>
        <p:spPr>
          <a:xfrm>
            <a:off x="10329863" y="0"/>
            <a:ext cx="186213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tIns="288000" rtlCol="0" anchor="t" anchorCtr="0"/>
          <a:lstStyle/>
          <a:p>
            <a:pPr algn="ctr"/>
            <a:endParaRPr lang="en-US" sz="8000" b="1" dirty="0">
              <a:solidFill>
                <a:schemeClr val="bg2"/>
              </a:solidFill>
            </a:endParaRPr>
          </a:p>
        </p:txBody>
      </p:sp>
      <p:sp>
        <p:nvSpPr>
          <p:cNvPr id="34" name="Line 9">
            <a:extLst>
              <a:ext uri="{FF2B5EF4-FFF2-40B4-BE49-F238E27FC236}">
                <a16:creationId xmlns:a16="http://schemas.microsoft.com/office/drawing/2014/main" id="{45C8BE6A-7610-42BC-B1C3-F0A35A2ED74C}"/>
              </a:ext>
            </a:extLst>
          </p:cNvPr>
          <p:cNvSpPr>
            <a:spLocks noChangeShapeType="1"/>
          </p:cNvSpPr>
          <p:nvPr userDrawn="1"/>
        </p:nvSpPr>
        <p:spPr bwMode="auto">
          <a:xfrm>
            <a:off x="3665538" y="0"/>
            <a:ext cx="0" cy="685800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7">
            <a:extLst>
              <a:ext uri="{FF2B5EF4-FFF2-40B4-BE49-F238E27FC236}">
                <a16:creationId xmlns:a16="http://schemas.microsoft.com/office/drawing/2014/main" id="{5285699A-E966-4A2E-997A-0BB83D5846B1}"/>
              </a:ext>
            </a:extLst>
          </p:cNvPr>
          <p:cNvSpPr>
            <a:spLocks noChangeShapeType="1"/>
          </p:cNvSpPr>
          <p:nvPr userDrawn="1"/>
        </p:nvSpPr>
        <p:spPr bwMode="auto">
          <a:xfrm>
            <a:off x="7569437" y="0"/>
            <a:ext cx="0" cy="6909868"/>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dirty="0"/>
          </a:p>
        </p:txBody>
      </p:sp>
      <p:sp>
        <p:nvSpPr>
          <p:cNvPr id="45" name="Line 20">
            <a:extLst>
              <a:ext uri="{FF2B5EF4-FFF2-40B4-BE49-F238E27FC236}">
                <a16:creationId xmlns:a16="http://schemas.microsoft.com/office/drawing/2014/main" id="{3A4A5295-41FF-4295-8EB9-4C2C09871789}"/>
              </a:ext>
            </a:extLst>
          </p:cNvPr>
          <p:cNvSpPr>
            <a:spLocks noChangeShapeType="1"/>
          </p:cNvSpPr>
          <p:nvPr userDrawn="1"/>
        </p:nvSpPr>
        <p:spPr bwMode="auto">
          <a:xfrm>
            <a:off x="9766301" y="0"/>
            <a:ext cx="0" cy="685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 name="Content Placeholder 9">
            <a:extLst>
              <a:ext uri="{FF2B5EF4-FFF2-40B4-BE49-F238E27FC236}">
                <a16:creationId xmlns:a16="http://schemas.microsoft.com/office/drawing/2014/main" id="{59B7A985-F69A-674A-B4C6-706C26C84266}"/>
              </a:ext>
            </a:extLst>
          </p:cNvPr>
          <p:cNvSpPr>
            <a:spLocks noGrp="1"/>
          </p:cNvSpPr>
          <p:nvPr>
            <p:ph sz="quarter" idx="10" hasCustomPrompt="1"/>
          </p:nvPr>
        </p:nvSpPr>
        <p:spPr>
          <a:xfrm>
            <a:off x="10444163" y="100013"/>
            <a:ext cx="1614487" cy="6629400"/>
          </a:xfrm>
        </p:spPr>
        <p:txBody>
          <a:bodyPr/>
          <a:lstStyle>
            <a:lvl1pPr algn="ctr">
              <a:defRPr sz="8000">
                <a:solidFill>
                  <a:schemeClr val="bg2"/>
                </a:solidFill>
              </a:defRPr>
            </a:lvl1pPr>
            <a:lvl2pPr algn="ctr">
              <a:defRPr sz="8000">
                <a:solidFill>
                  <a:schemeClr val="bg2"/>
                </a:solidFill>
              </a:defRPr>
            </a:lvl2pPr>
            <a:lvl3pPr algn="ctr">
              <a:defRPr sz="8000">
                <a:solidFill>
                  <a:schemeClr val="bg2"/>
                </a:solidFill>
              </a:defRPr>
            </a:lvl3pPr>
            <a:lvl4pPr algn="ctr">
              <a:defRPr sz="8000">
                <a:solidFill>
                  <a:schemeClr val="bg2"/>
                </a:solidFill>
              </a:defRPr>
            </a:lvl4pPr>
            <a:lvl5pPr algn="ctr">
              <a:defRPr sz="8000">
                <a:solidFill>
                  <a:schemeClr val="bg2"/>
                </a:solidFill>
              </a:defRPr>
            </a:lvl5pPr>
          </a:lstStyle>
          <a:p>
            <a:pPr lvl="0"/>
            <a:r>
              <a:rPr lang="en-GB" dirty="0"/>
              <a:t>03</a:t>
            </a:r>
            <a:endParaRPr lang="en-US" dirty="0"/>
          </a:p>
        </p:txBody>
      </p:sp>
    </p:spTree>
    <p:extLst>
      <p:ext uri="{BB962C8B-B14F-4D97-AF65-F5344CB8AC3E}">
        <p14:creationId xmlns:p14="http://schemas.microsoft.com/office/powerpoint/2010/main" val="23059208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0-#ppt_w/2"/>
                                          </p:val>
                                        </p:tav>
                                        <p:tav tm="100000">
                                          <p:val>
                                            <p:strVal val="#ppt_x"/>
                                          </p:val>
                                        </p:tav>
                                      </p:tavLst>
                                    </p:anim>
                                    <p:anim calcmode="lin" valueType="num">
                                      <p:cBhvr additive="base">
                                        <p:cTn id="12" dur="500" fill="hold"/>
                                        <p:tgtEl>
                                          <p:spTgt spid="4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0-#ppt_w/2"/>
                                          </p:val>
                                        </p:tav>
                                        <p:tav tm="100000">
                                          <p:val>
                                            <p:strVal val="#ppt_x"/>
                                          </p:val>
                                        </p:tav>
                                      </p:tavLst>
                                    </p:anim>
                                    <p:anim calcmode="lin" valueType="num">
                                      <p:cBhvr additive="base">
                                        <p:cTn id="16"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2" grpId="0" animBg="1"/>
      <p:bldP spid="45"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s">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hasCustomPrompt="1"/>
          </p:nvPr>
        </p:nvSpPr>
        <p:spPr>
          <a:xfrm>
            <a:off x="2084834" y="2191701"/>
            <a:ext cx="2426206" cy="755904"/>
          </a:xfrm>
        </p:spPr>
        <p:txBody>
          <a:bodyPr/>
          <a:lstStyle>
            <a:lvl1pPr>
              <a:defRPr>
                <a:solidFill>
                  <a:schemeClr val="tx1"/>
                </a:solidFill>
              </a:defRPr>
            </a:lvl1pPr>
          </a:lstStyle>
          <a:p>
            <a:r>
              <a:rPr lang="en-US" dirty="0"/>
              <a:t>Contents</a:t>
            </a:r>
            <a:endParaRPr lang="en-GB" dirty="0"/>
          </a:p>
        </p:txBody>
      </p:sp>
      <p:sp>
        <p:nvSpPr>
          <p:cNvPr id="4" name="Footer Placeholder 3">
            <a:extLst>
              <a:ext uri="{FF2B5EF4-FFF2-40B4-BE49-F238E27FC236}">
                <a16:creationId xmlns:a16="http://schemas.microsoft.com/office/drawing/2014/main" id="{7BA98869-9DDA-4518-B2BE-CA2E8DE7FE6A}"/>
              </a:ext>
            </a:extLst>
          </p:cNvPr>
          <p:cNvSpPr>
            <a:spLocks noGrp="1"/>
          </p:cNvSpPr>
          <p:nvPr>
            <p:ph type="ftr" sz="quarter" idx="11"/>
          </p:nvPr>
        </p:nvSpPr>
        <p:spPr/>
        <p:txBody>
          <a:bodyPr/>
          <a:lstStyle>
            <a:lvl1pPr>
              <a:defRPr>
                <a:solidFill>
                  <a:schemeClr val="tx1"/>
                </a:solidFill>
              </a:defRPr>
            </a:lvl1pPr>
          </a:lstStyle>
          <a:p>
            <a:r>
              <a:rPr lang="en-GB"/>
              <a:t>Confidential / Internal</a:t>
            </a:r>
            <a:endParaRPr lang="en-GB" dirty="0"/>
          </a:p>
        </p:txBody>
      </p:sp>
      <p:sp>
        <p:nvSpPr>
          <p:cNvPr id="5" name="Slide Number Placeholder 4">
            <a:extLst>
              <a:ext uri="{FF2B5EF4-FFF2-40B4-BE49-F238E27FC236}">
                <a16:creationId xmlns:a16="http://schemas.microsoft.com/office/drawing/2014/main" id="{1656813F-2CCB-41BB-9916-55E9F4EE1B2E}"/>
              </a:ext>
            </a:extLst>
          </p:cNvPr>
          <p:cNvSpPr>
            <a:spLocks noGrp="1"/>
          </p:cNvSpPr>
          <p:nvPr>
            <p:ph type="sldNum" sz="quarter" idx="12"/>
          </p:nvPr>
        </p:nvSpPr>
        <p:spPr/>
        <p:txBody>
          <a:bodyPr/>
          <a:lstStyle>
            <a:lvl1pPr>
              <a:defRPr>
                <a:solidFill>
                  <a:schemeClr val="tx1"/>
                </a:solidFill>
              </a:defRPr>
            </a:lvl1pPr>
          </a:lstStyle>
          <a:p>
            <a:fld id="{043C2FB7-9533-4568-9B8F-F5133F6949BD}" type="slidenum">
              <a:rPr lang="en-GB" smtClean="0"/>
              <a:pPr/>
              <a:t>‹#›</a:t>
            </a:fld>
            <a:endParaRPr lang="en-GB" dirty="0"/>
          </a:p>
        </p:txBody>
      </p:sp>
      <p:sp>
        <p:nvSpPr>
          <p:cNvPr id="26" name="Line 7">
            <a:extLst>
              <a:ext uri="{FF2B5EF4-FFF2-40B4-BE49-F238E27FC236}">
                <a16:creationId xmlns:a16="http://schemas.microsoft.com/office/drawing/2014/main" id="{AEF30FE4-C186-4846-BBFD-CED03DF54FC4}"/>
              </a:ext>
            </a:extLst>
          </p:cNvPr>
          <p:cNvSpPr>
            <a:spLocks noChangeShapeType="1"/>
          </p:cNvSpPr>
          <p:nvPr userDrawn="1"/>
        </p:nvSpPr>
        <p:spPr bwMode="auto">
          <a:xfrm>
            <a:off x="1835151" y="979488"/>
            <a:ext cx="0" cy="98280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12">
            <a:extLst>
              <a:ext uri="{FF2B5EF4-FFF2-40B4-BE49-F238E27FC236}">
                <a16:creationId xmlns:a16="http://schemas.microsoft.com/office/drawing/2014/main" id="{555B5A0D-080E-4D45-97D2-6A282372D8C9}"/>
              </a:ext>
            </a:extLst>
          </p:cNvPr>
          <p:cNvSpPr>
            <a:spLocks noChangeShapeType="1"/>
          </p:cNvSpPr>
          <p:nvPr userDrawn="1"/>
        </p:nvSpPr>
        <p:spPr bwMode="auto">
          <a:xfrm>
            <a:off x="4886326" y="979488"/>
            <a:ext cx="0" cy="98280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5">
            <a:extLst>
              <a:ext uri="{FF2B5EF4-FFF2-40B4-BE49-F238E27FC236}">
                <a16:creationId xmlns:a16="http://schemas.microsoft.com/office/drawing/2014/main" id="{7A930E41-C494-4DD7-9CFB-F8147A74F626}"/>
              </a:ext>
            </a:extLst>
          </p:cNvPr>
          <p:cNvSpPr>
            <a:spLocks noChangeShapeType="1"/>
          </p:cNvSpPr>
          <p:nvPr userDrawn="1"/>
        </p:nvSpPr>
        <p:spPr bwMode="auto">
          <a:xfrm>
            <a:off x="305435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6">
            <a:extLst>
              <a:ext uri="{FF2B5EF4-FFF2-40B4-BE49-F238E27FC236}">
                <a16:creationId xmlns:a16="http://schemas.microsoft.com/office/drawing/2014/main" id="{A958E1D6-017E-424B-90CC-46D5A74BBB17}"/>
              </a:ext>
            </a:extLst>
          </p:cNvPr>
          <p:cNvSpPr>
            <a:spLocks noChangeShapeType="1"/>
          </p:cNvSpPr>
          <p:nvPr userDrawn="1"/>
        </p:nvSpPr>
        <p:spPr bwMode="auto">
          <a:xfrm>
            <a:off x="244475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2" name="Line 7">
            <a:extLst>
              <a:ext uri="{FF2B5EF4-FFF2-40B4-BE49-F238E27FC236}">
                <a16:creationId xmlns:a16="http://schemas.microsoft.com/office/drawing/2014/main" id="{7B620A88-36B1-4AAC-AED7-061B6B07B172}"/>
              </a:ext>
            </a:extLst>
          </p:cNvPr>
          <p:cNvSpPr>
            <a:spLocks noChangeShapeType="1"/>
          </p:cNvSpPr>
          <p:nvPr userDrawn="1"/>
        </p:nvSpPr>
        <p:spPr bwMode="auto">
          <a:xfrm>
            <a:off x="1835151" y="979487"/>
            <a:ext cx="0" cy="1958975"/>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 name="Line 8">
            <a:extLst>
              <a:ext uri="{FF2B5EF4-FFF2-40B4-BE49-F238E27FC236}">
                <a16:creationId xmlns:a16="http://schemas.microsoft.com/office/drawing/2014/main" id="{8728AB04-F8AC-488F-95DB-73744C73E1AE}"/>
              </a:ext>
            </a:extLst>
          </p:cNvPr>
          <p:cNvSpPr>
            <a:spLocks noChangeShapeType="1"/>
          </p:cNvSpPr>
          <p:nvPr userDrawn="1"/>
        </p:nvSpPr>
        <p:spPr bwMode="auto">
          <a:xfrm>
            <a:off x="1225551" y="979488"/>
            <a:ext cx="0" cy="984250"/>
          </a:xfrm>
          <a:prstGeom prst="line">
            <a:avLst/>
          </a:prstGeom>
          <a:noFill/>
          <a:ln w="2794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 name="Line 9">
            <a:extLst>
              <a:ext uri="{FF2B5EF4-FFF2-40B4-BE49-F238E27FC236}">
                <a16:creationId xmlns:a16="http://schemas.microsoft.com/office/drawing/2014/main" id="{45C8BE6A-7610-42BC-B1C3-F0A35A2ED74C}"/>
              </a:ext>
            </a:extLst>
          </p:cNvPr>
          <p:cNvSpPr>
            <a:spLocks noChangeShapeType="1"/>
          </p:cNvSpPr>
          <p:nvPr userDrawn="1"/>
        </p:nvSpPr>
        <p:spPr bwMode="auto">
          <a:xfrm>
            <a:off x="3665538"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5" name="Line 10">
            <a:extLst>
              <a:ext uri="{FF2B5EF4-FFF2-40B4-BE49-F238E27FC236}">
                <a16:creationId xmlns:a16="http://schemas.microsoft.com/office/drawing/2014/main" id="{94B05F06-479C-4F6B-8A94-75B46215C00F}"/>
              </a:ext>
            </a:extLst>
          </p:cNvPr>
          <p:cNvSpPr>
            <a:spLocks noChangeShapeType="1"/>
          </p:cNvSpPr>
          <p:nvPr userDrawn="1"/>
        </p:nvSpPr>
        <p:spPr bwMode="auto">
          <a:xfrm>
            <a:off x="4275138"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 name="Line 11">
            <a:extLst>
              <a:ext uri="{FF2B5EF4-FFF2-40B4-BE49-F238E27FC236}">
                <a16:creationId xmlns:a16="http://schemas.microsoft.com/office/drawing/2014/main" id="{414FDE24-4C93-4748-BF45-885E4F675766}"/>
              </a:ext>
            </a:extLst>
          </p:cNvPr>
          <p:cNvSpPr>
            <a:spLocks noChangeShapeType="1"/>
          </p:cNvSpPr>
          <p:nvPr userDrawn="1"/>
        </p:nvSpPr>
        <p:spPr bwMode="auto">
          <a:xfrm>
            <a:off x="614363"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 name="Line 12">
            <a:extLst>
              <a:ext uri="{FF2B5EF4-FFF2-40B4-BE49-F238E27FC236}">
                <a16:creationId xmlns:a16="http://schemas.microsoft.com/office/drawing/2014/main" id="{A9F792B6-F057-4675-94D5-0FA860065845}"/>
              </a:ext>
            </a:extLst>
          </p:cNvPr>
          <p:cNvSpPr>
            <a:spLocks noChangeShapeType="1"/>
          </p:cNvSpPr>
          <p:nvPr userDrawn="1"/>
        </p:nvSpPr>
        <p:spPr bwMode="auto">
          <a:xfrm>
            <a:off x="4886326" y="979487"/>
            <a:ext cx="0" cy="4897437"/>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13">
            <a:extLst>
              <a:ext uri="{FF2B5EF4-FFF2-40B4-BE49-F238E27FC236}">
                <a16:creationId xmlns:a16="http://schemas.microsoft.com/office/drawing/2014/main" id="{CC695F64-C3AD-47C2-A2CE-592E426D89F6}"/>
              </a:ext>
            </a:extLst>
          </p:cNvPr>
          <p:cNvSpPr>
            <a:spLocks noChangeShapeType="1"/>
          </p:cNvSpPr>
          <p:nvPr userDrawn="1"/>
        </p:nvSpPr>
        <p:spPr bwMode="auto">
          <a:xfrm>
            <a:off x="5495926"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 name="Line 14">
            <a:extLst>
              <a:ext uri="{FF2B5EF4-FFF2-40B4-BE49-F238E27FC236}">
                <a16:creationId xmlns:a16="http://schemas.microsoft.com/office/drawing/2014/main" id="{D41EB51A-7E14-457B-901A-5D10E45DF1A6}"/>
              </a:ext>
            </a:extLst>
          </p:cNvPr>
          <p:cNvSpPr>
            <a:spLocks noChangeShapeType="1"/>
          </p:cNvSpPr>
          <p:nvPr userDrawn="1"/>
        </p:nvSpPr>
        <p:spPr bwMode="auto">
          <a:xfrm>
            <a:off x="6108701" y="979488"/>
            <a:ext cx="0" cy="976313"/>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 name="Line 15">
            <a:extLst>
              <a:ext uri="{FF2B5EF4-FFF2-40B4-BE49-F238E27FC236}">
                <a16:creationId xmlns:a16="http://schemas.microsoft.com/office/drawing/2014/main" id="{765D9D87-196A-4D1D-9EB6-FAC9E440439C}"/>
              </a:ext>
            </a:extLst>
          </p:cNvPr>
          <p:cNvSpPr>
            <a:spLocks noChangeShapeType="1"/>
          </p:cNvSpPr>
          <p:nvPr userDrawn="1"/>
        </p:nvSpPr>
        <p:spPr bwMode="auto">
          <a:xfrm>
            <a:off x="6715126" y="979488"/>
            <a:ext cx="0" cy="976313"/>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 name="Line 16">
            <a:extLst>
              <a:ext uri="{FF2B5EF4-FFF2-40B4-BE49-F238E27FC236}">
                <a16:creationId xmlns:a16="http://schemas.microsoft.com/office/drawing/2014/main" id="{FCE70231-3BA8-4D8D-8AC1-A82EB875BE7C}"/>
              </a:ext>
            </a:extLst>
          </p:cNvPr>
          <p:cNvSpPr>
            <a:spLocks noChangeShapeType="1"/>
          </p:cNvSpPr>
          <p:nvPr userDrawn="1"/>
        </p:nvSpPr>
        <p:spPr bwMode="auto">
          <a:xfrm>
            <a:off x="7326313" y="979488"/>
            <a:ext cx="0" cy="976313"/>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7">
            <a:extLst>
              <a:ext uri="{FF2B5EF4-FFF2-40B4-BE49-F238E27FC236}">
                <a16:creationId xmlns:a16="http://schemas.microsoft.com/office/drawing/2014/main" id="{5285699A-E966-4A2E-997A-0BB83D5846B1}"/>
              </a:ext>
            </a:extLst>
          </p:cNvPr>
          <p:cNvSpPr>
            <a:spLocks noChangeShapeType="1"/>
          </p:cNvSpPr>
          <p:nvPr userDrawn="1"/>
        </p:nvSpPr>
        <p:spPr bwMode="auto">
          <a:xfrm>
            <a:off x="7939088" y="979488"/>
            <a:ext cx="0" cy="976313"/>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 name="Line 18">
            <a:extLst>
              <a:ext uri="{FF2B5EF4-FFF2-40B4-BE49-F238E27FC236}">
                <a16:creationId xmlns:a16="http://schemas.microsoft.com/office/drawing/2014/main" id="{0ADCD58A-8FB6-49B1-90E5-92DD8B9A9CC9}"/>
              </a:ext>
            </a:extLst>
          </p:cNvPr>
          <p:cNvSpPr>
            <a:spLocks noChangeShapeType="1"/>
          </p:cNvSpPr>
          <p:nvPr userDrawn="1"/>
        </p:nvSpPr>
        <p:spPr bwMode="auto">
          <a:xfrm>
            <a:off x="854710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4" name="Line 19">
            <a:extLst>
              <a:ext uri="{FF2B5EF4-FFF2-40B4-BE49-F238E27FC236}">
                <a16:creationId xmlns:a16="http://schemas.microsoft.com/office/drawing/2014/main" id="{2F858017-3763-4A4F-BDB7-AEF0D9D1E8D4}"/>
              </a:ext>
            </a:extLst>
          </p:cNvPr>
          <p:cNvSpPr>
            <a:spLocks noChangeShapeType="1"/>
          </p:cNvSpPr>
          <p:nvPr userDrawn="1"/>
        </p:nvSpPr>
        <p:spPr bwMode="auto">
          <a:xfrm>
            <a:off x="915670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Line 20">
            <a:extLst>
              <a:ext uri="{FF2B5EF4-FFF2-40B4-BE49-F238E27FC236}">
                <a16:creationId xmlns:a16="http://schemas.microsoft.com/office/drawing/2014/main" id="{3A4A5295-41FF-4295-8EB9-4C2C09871789}"/>
              </a:ext>
            </a:extLst>
          </p:cNvPr>
          <p:cNvSpPr>
            <a:spLocks noChangeShapeType="1"/>
          </p:cNvSpPr>
          <p:nvPr userDrawn="1"/>
        </p:nvSpPr>
        <p:spPr bwMode="auto">
          <a:xfrm>
            <a:off x="976630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6" name="Line 21">
            <a:extLst>
              <a:ext uri="{FF2B5EF4-FFF2-40B4-BE49-F238E27FC236}">
                <a16:creationId xmlns:a16="http://schemas.microsoft.com/office/drawing/2014/main" id="{7E53014A-ED68-4881-802D-FBFFB0410805}"/>
              </a:ext>
            </a:extLst>
          </p:cNvPr>
          <p:cNvSpPr>
            <a:spLocks noChangeShapeType="1"/>
          </p:cNvSpPr>
          <p:nvPr userDrawn="1"/>
        </p:nvSpPr>
        <p:spPr bwMode="auto">
          <a:xfrm>
            <a:off x="1037590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7" name="Line 22">
            <a:extLst>
              <a:ext uri="{FF2B5EF4-FFF2-40B4-BE49-F238E27FC236}">
                <a16:creationId xmlns:a16="http://schemas.microsoft.com/office/drawing/2014/main" id="{CAEC8049-44AF-4D3D-93B0-99AACB88C468}"/>
              </a:ext>
            </a:extLst>
          </p:cNvPr>
          <p:cNvSpPr>
            <a:spLocks noChangeShapeType="1"/>
          </p:cNvSpPr>
          <p:nvPr userDrawn="1"/>
        </p:nvSpPr>
        <p:spPr bwMode="auto">
          <a:xfrm>
            <a:off x="109870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8" name="Line 23">
            <a:extLst>
              <a:ext uri="{FF2B5EF4-FFF2-40B4-BE49-F238E27FC236}">
                <a16:creationId xmlns:a16="http://schemas.microsoft.com/office/drawing/2014/main" id="{EAD5A6F2-57E4-44FD-8C5D-290836D24569}"/>
              </a:ext>
            </a:extLst>
          </p:cNvPr>
          <p:cNvSpPr>
            <a:spLocks noChangeShapeType="1"/>
          </p:cNvSpPr>
          <p:nvPr userDrawn="1"/>
        </p:nvSpPr>
        <p:spPr bwMode="auto">
          <a:xfrm>
            <a:off x="115966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9" name="Content Placeholder 2">
            <a:extLst>
              <a:ext uri="{FF2B5EF4-FFF2-40B4-BE49-F238E27FC236}">
                <a16:creationId xmlns:a16="http://schemas.microsoft.com/office/drawing/2014/main" id="{9799DA2F-37DD-413E-A227-9703332D8821}"/>
              </a:ext>
            </a:extLst>
          </p:cNvPr>
          <p:cNvSpPr>
            <a:spLocks noGrp="1"/>
          </p:cNvSpPr>
          <p:nvPr>
            <p:ph idx="1"/>
          </p:nvPr>
        </p:nvSpPr>
        <p:spPr>
          <a:xfrm>
            <a:off x="5084071" y="2718815"/>
            <a:ext cx="6497736" cy="3196273"/>
          </a:xfrm>
        </p:spPr>
        <p:txBody>
          <a:bodyPr numCol="2" spcCol="180000"/>
          <a:lstStyle>
            <a:lvl1pPr>
              <a:spcBef>
                <a:spcPts val="900"/>
              </a:spcBef>
              <a:tabLst>
                <a:tab pos="6545263" algn="r"/>
              </a:tabLst>
              <a:defRPr sz="1800">
                <a:solidFill>
                  <a:schemeClr val="tx1"/>
                </a:solidFill>
              </a:defRPr>
            </a:lvl1pPr>
            <a:lvl2pPr>
              <a:spcBef>
                <a:spcPts val="900"/>
              </a:spcBef>
              <a:tabLst>
                <a:tab pos="6545263" algn="r"/>
              </a:tabLst>
              <a:defRPr sz="1800">
                <a:solidFill>
                  <a:schemeClr val="tx1"/>
                </a:solidFill>
              </a:defRPr>
            </a:lvl2pPr>
            <a:lvl3pPr>
              <a:spcBef>
                <a:spcPts val="900"/>
              </a:spcBef>
              <a:tabLst>
                <a:tab pos="6545263" algn="r"/>
              </a:tabLst>
              <a:defRPr sz="1600">
                <a:solidFill>
                  <a:schemeClr val="tx1"/>
                </a:solidFill>
              </a:defRPr>
            </a:lvl3pPr>
            <a:lvl4pPr>
              <a:tabLst>
                <a:tab pos="6545263" algn="r"/>
              </a:tabLst>
              <a:defRPr sz="1400">
                <a:solidFill>
                  <a:schemeClr val="tx1"/>
                </a:solidFill>
              </a:defRPr>
            </a:lvl4pPr>
            <a:lvl5pPr>
              <a:tabLst>
                <a:tab pos="6545263" algn="r"/>
              </a:tabLst>
              <a:defRPr sz="12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413223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0-#ppt_w/2"/>
                                          </p:val>
                                        </p:tav>
                                        <p:tav tm="100000">
                                          <p:val>
                                            <p:strVal val="#ppt_x"/>
                                          </p:val>
                                        </p:tav>
                                      </p:tavLst>
                                    </p:anim>
                                    <p:anim calcmode="lin" valueType="num">
                                      <p:cBhvr additive="base">
                                        <p:cTn id="12" dur="500" fill="hold"/>
                                        <p:tgtEl>
                                          <p:spTgt spid="2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0-#ppt_w/2"/>
                                          </p:val>
                                        </p:tav>
                                        <p:tav tm="100000">
                                          <p:val>
                                            <p:strVal val="#ppt_x"/>
                                          </p:val>
                                        </p:tav>
                                      </p:tavLst>
                                    </p:anim>
                                    <p:anim calcmode="lin" valueType="num">
                                      <p:cBhvr additive="base">
                                        <p:cTn id="16" dur="500" fill="hold"/>
                                        <p:tgtEl>
                                          <p:spTgt spid="2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0-#ppt_w/2"/>
                                          </p:val>
                                        </p:tav>
                                        <p:tav tm="100000">
                                          <p:val>
                                            <p:strVal val="#ppt_x"/>
                                          </p:val>
                                        </p:tav>
                                      </p:tavLst>
                                    </p:anim>
                                    <p:anim calcmode="lin" valueType="num">
                                      <p:cBhvr additive="base">
                                        <p:cTn id="20" dur="500" fill="hold"/>
                                        <p:tgtEl>
                                          <p:spTgt spid="30"/>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500" fill="hold"/>
                                        <p:tgtEl>
                                          <p:spTgt spid="33"/>
                                        </p:tgtEl>
                                        <p:attrNameLst>
                                          <p:attrName>ppt_x</p:attrName>
                                        </p:attrNameLst>
                                      </p:cBhvr>
                                      <p:tavLst>
                                        <p:tav tm="0">
                                          <p:val>
                                            <p:strVal val="0-#ppt_w/2"/>
                                          </p:val>
                                        </p:tav>
                                        <p:tav tm="100000">
                                          <p:val>
                                            <p:strVal val="#ppt_x"/>
                                          </p:val>
                                        </p:tav>
                                      </p:tavLst>
                                    </p:anim>
                                    <p:anim calcmode="lin" valueType="num">
                                      <p:cBhvr additive="base">
                                        <p:cTn id="24" dur="500" fill="hold"/>
                                        <p:tgtEl>
                                          <p:spTgt spid="3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additive="base">
                                        <p:cTn id="27" dur="500" fill="hold"/>
                                        <p:tgtEl>
                                          <p:spTgt spid="34"/>
                                        </p:tgtEl>
                                        <p:attrNameLst>
                                          <p:attrName>ppt_x</p:attrName>
                                        </p:attrNameLst>
                                      </p:cBhvr>
                                      <p:tavLst>
                                        <p:tav tm="0">
                                          <p:val>
                                            <p:strVal val="0-#ppt_w/2"/>
                                          </p:val>
                                        </p:tav>
                                        <p:tav tm="100000">
                                          <p:val>
                                            <p:strVal val="#ppt_x"/>
                                          </p:val>
                                        </p:tav>
                                      </p:tavLst>
                                    </p:anim>
                                    <p:anim calcmode="lin" valueType="num">
                                      <p:cBhvr additive="base">
                                        <p:cTn id="28" dur="500" fill="hold"/>
                                        <p:tgtEl>
                                          <p:spTgt spid="34"/>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additive="base">
                                        <p:cTn id="31" dur="500" fill="hold"/>
                                        <p:tgtEl>
                                          <p:spTgt spid="35"/>
                                        </p:tgtEl>
                                        <p:attrNameLst>
                                          <p:attrName>ppt_x</p:attrName>
                                        </p:attrNameLst>
                                      </p:cBhvr>
                                      <p:tavLst>
                                        <p:tav tm="0">
                                          <p:val>
                                            <p:strVal val="0-#ppt_w/2"/>
                                          </p:val>
                                        </p:tav>
                                        <p:tav tm="100000">
                                          <p:val>
                                            <p:strVal val="#ppt_x"/>
                                          </p:val>
                                        </p:tav>
                                      </p:tavLst>
                                    </p:anim>
                                    <p:anim calcmode="lin" valueType="num">
                                      <p:cBhvr additive="base">
                                        <p:cTn id="32" dur="500" fill="hold"/>
                                        <p:tgtEl>
                                          <p:spTgt spid="3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6"/>
                                        </p:tgtEl>
                                        <p:attrNameLst>
                                          <p:attrName>style.visibility</p:attrName>
                                        </p:attrNameLst>
                                      </p:cBhvr>
                                      <p:to>
                                        <p:strVal val="visible"/>
                                      </p:to>
                                    </p:set>
                                    <p:anim calcmode="lin" valueType="num">
                                      <p:cBhvr additive="base">
                                        <p:cTn id="35" dur="500" fill="hold"/>
                                        <p:tgtEl>
                                          <p:spTgt spid="36"/>
                                        </p:tgtEl>
                                        <p:attrNameLst>
                                          <p:attrName>ppt_x</p:attrName>
                                        </p:attrNameLst>
                                      </p:cBhvr>
                                      <p:tavLst>
                                        <p:tav tm="0">
                                          <p:val>
                                            <p:strVal val="0-#ppt_w/2"/>
                                          </p:val>
                                        </p:tav>
                                        <p:tav tm="100000">
                                          <p:val>
                                            <p:strVal val="#ppt_x"/>
                                          </p:val>
                                        </p:tav>
                                      </p:tavLst>
                                    </p:anim>
                                    <p:anim calcmode="lin" valueType="num">
                                      <p:cBhvr additive="base">
                                        <p:cTn id="36" dur="500" fill="hold"/>
                                        <p:tgtEl>
                                          <p:spTgt spid="36"/>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500" fill="hold"/>
                                        <p:tgtEl>
                                          <p:spTgt spid="38"/>
                                        </p:tgtEl>
                                        <p:attrNameLst>
                                          <p:attrName>ppt_x</p:attrName>
                                        </p:attrNameLst>
                                      </p:cBhvr>
                                      <p:tavLst>
                                        <p:tav tm="0">
                                          <p:val>
                                            <p:strVal val="0-#ppt_w/2"/>
                                          </p:val>
                                        </p:tav>
                                        <p:tav tm="100000">
                                          <p:val>
                                            <p:strVal val="#ppt_x"/>
                                          </p:val>
                                        </p:tav>
                                      </p:tavLst>
                                    </p:anim>
                                    <p:anim calcmode="lin" valueType="num">
                                      <p:cBhvr additive="base">
                                        <p:cTn id="40" dur="500" fill="hold"/>
                                        <p:tgtEl>
                                          <p:spTgt spid="38"/>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additive="base">
                                        <p:cTn id="43" dur="500" fill="hold"/>
                                        <p:tgtEl>
                                          <p:spTgt spid="39"/>
                                        </p:tgtEl>
                                        <p:attrNameLst>
                                          <p:attrName>ppt_x</p:attrName>
                                        </p:attrNameLst>
                                      </p:cBhvr>
                                      <p:tavLst>
                                        <p:tav tm="0">
                                          <p:val>
                                            <p:strVal val="0-#ppt_w/2"/>
                                          </p:val>
                                        </p:tav>
                                        <p:tav tm="100000">
                                          <p:val>
                                            <p:strVal val="#ppt_x"/>
                                          </p:val>
                                        </p:tav>
                                      </p:tavLst>
                                    </p:anim>
                                    <p:anim calcmode="lin" valueType="num">
                                      <p:cBhvr additive="base">
                                        <p:cTn id="44" dur="500" fill="hold"/>
                                        <p:tgtEl>
                                          <p:spTgt spid="39"/>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40"/>
                                        </p:tgtEl>
                                        <p:attrNameLst>
                                          <p:attrName>style.visibility</p:attrName>
                                        </p:attrNameLst>
                                      </p:cBhvr>
                                      <p:to>
                                        <p:strVal val="visible"/>
                                      </p:to>
                                    </p:set>
                                    <p:anim calcmode="lin" valueType="num">
                                      <p:cBhvr additive="base">
                                        <p:cTn id="47" dur="500" fill="hold"/>
                                        <p:tgtEl>
                                          <p:spTgt spid="40"/>
                                        </p:tgtEl>
                                        <p:attrNameLst>
                                          <p:attrName>ppt_x</p:attrName>
                                        </p:attrNameLst>
                                      </p:cBhvr>
                                      <p:tavLst>
                                        <p:tav tm="0">
                                          <p:val>
                                            <p:strVal val="0-#ppt_w/2"/>
                                          </p:val>
                                        </p:tav>
                                        <p:tav tm="100000">
                                          <p:val>
                                            <p:strVal val="#ppt_x"/>
                                          </p:val>
                                        </p:tav>
                                      </p:tavLst>
                                    </p:anim>
                                    <p:anim calcmode="lin" valueType="num">
                                      <p:cBhvr additive="base">
                                        <p:cTn id="48" dur="500" fill="hold"/>
                                        <p:tgtEl>
                                          <p:spTgt spid="40"/>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anim calcmode="lin" valueType="num">
                                      <p:cBhvr additive="base">
                                        <p:cTn id="51" dur="500" fill="hold"/>
                                        <p:tgtEl>
                                          <p:spTgt spid="41"/>
                                        </p:tgtEl>
                                        <p:attrNameLst>
                                          <p:attrName>ppt_x</p:attrName>
                                        </p:attrNameLst>
                                      </p:cBhvr>
                                      <p:tavLst>
                                        <p:tav tm="0">
                                          <p:val>
                                            <p:strVal val="0-#ppt_w/2"/>
                                          </p:val>
                                        </p:tav>
                                        <p:tav tm="100000">
                                          <p:val>
                                            <p:strVal val="#ppt_x"/>
                                          </p:val>
                                        </p:tav>
                                      </p:tavLst>
                                    </p:anim>
                                    <p:anim calcmode="lin" valueType="num">
                                      <p:cBhvr additive="base">
                                        <p:cTn id="52" dur="500" fill="hold"/>
                                        <p:tgtEl>
                                          <p:spTgt spid="41"/>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 calcmode="lin" valueType="num">
                                      <p:cBhvr additive="base">
                                        <p:cTn id="55" dur="500" fill="hold"/>
                                        <p:tgtEl>
                                          <p:spTgt spid="42"/>
                                        </p:tgtEl>
                                        <p:attrNameLst>
                                          <p:attrName>ppt_x</p:attrName>
                                        </p:attrNameLst>
                                      </p:cBhvr>
                                      <p:tavLst>
                                        <p:tav tm="0">
                                          <p:val>
                                            <p:strVal val="0-#ppt_w/2"/>
                                          </p:val>
                                        </p:tav>
                                        <p:tav tm="100000">
                                          <p:val>
                                            <p:strVal val="#ppt_x"/>
                                          </p:val>
                                        </p:tav>
                                      </p:tavLst>
                                    </p:anim>
                                    <p:anim calcmode="lin" valueType="num">
                                      <p:cBhvr additive="base">
                                        <p:cTn id="56" dur="500" fill="hold"/>
                                        <p:tgtEl>
                                          <p:spTgt spid="42"/>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anim calcmode="lin" valueType="num">
                                      <p:cBhvr additive="base">
                                        <p:cTn id="59" dur="500" fill="hold"/>
                                        <p:tgtEl>
                                          <p:spTgt spid="43"/>
                                        </p:tgtEl>
                                        <p:attrNameLst>
                                          <p:attrName>ppt_x</p:attrName>
                                        </p:attrNameLst>
                                      </p:cBhvr>
                                      <p:tavLst>
                                        <p:tav tm="0">
                                          <p:val>
                                            <p:strVal val="0-#ppt_w/2"/>
                                          </p:val>
                                        </p:tav>
                                        <p:tav tm="100000">
                                          <p:val>
                                            <p:strVal val="#ppt_x"/>
                                          </p:val>
                                        </p:tav>
                                      </p:tavLst>
                                    </p:anim>
                                    <p:anim calcmode="lin" valueType="num">
                                      <p:cBhvr additive="base">
                                        <p:cTn id="60" dur="500" fill="hold"/>
                                        <p:tgtEl>
                                          <p:spTgt spid="43"/>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44"/>
                                        </p:tgtEl>
                                        <p:attrNameLst>
                                          <p:attrName>style.visibility</p:attrName>
                                        </p:attrNameLst>
                                      </p:cBhvr>
                                      <p:to>
                                        <p:strVal val="visible"/>
                                      </p:to>
                                    </p:set>
                                    <p:anim calcmode="lin" valueType="num">
                                      <p:cBhvr additive="base">
                                        <p:cTn id="63" dur="500" fill="hold"/>
                                        <p:tgtEl>
                                          <p:spTgt spid="44"/>
                                        </p:tgtEl>
                                        <p:attrNameLst>
                                          <p:attrName>ppt_x</p:attrName>
                                        </p:attrNameLst>
                                      </p:cBhvr>
                                      <p:tavLst>
                                        <p:tav tm="0">
                                          <p:val>
                                            <p:strVal val="0-#ppt_w/2"/>
                                          </p:val>
                                        </p:tav>
                                        <p:tav tm="100000">
                                          <p:val>
                                            <p:strVal val="#ppt_x"/>
                                          </p:val>
                                        </p:tav>
                                      </p:tavLst>
                                    </p:anim>
                                    <p:anim calcmode="lin" valueType="num">
                                      <p:cBhvr additive="base">
                                        <p:cTn id="64" dur="500" fill="hold"/>
                                        <p:tgtEl>
                                          <p:spTgt spid="44"/>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45"/>
                                        </p:tgtEl>
                                        <p:attrNameLst>
                                          <p:attrName>style.visibility</p:attrName>
                                        </p:attrNameLst>
                                      </p:cBhvr>
                                      <p:to>
                                        <p:strVal val="visible"/>
                                      </p:to>
                                    </p:set>
                                    <p:anim calcmode="lin" valueType="num">
                                      <p:cBhvr additive="base">
                                        <p:cTn id="67" dur="500" fill="hold"/>
                                        <p:tgtEl>
                                          <p:spTgt spid="45"/>
                                        </p:tgtEl>
                                        <p:attrNameLst>
                                          <p:attrName>ppt_x</p:attrName>
                                        </p:attrNameLst>
                                      </p:cBhvr>
                                      <p:tavLst>
                                        <p:tav tm="0">
                                          <p:val>
                                            <p:strVal val="0-#ppt_w/2"/>
                                          </p:val>
                                        </p:tav>
                                        <p:tav tm="100000">
                                          <p:val>
                                            <p:strVal val="#ppt_x"/>
                                          </p:val>
                                        </p:tav>
                                      </p:tavLst>
                                    </p:anim>
                                    <p:anim calcmode="lin" valueType="num">
                                      <p:cBhvr additive="base">
                                        <p:cTn id="68" dur="500" fill="hold"/>
                                        <p:tgtEl>
                                          <p:spTgt spid="45"/>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46"/>
                                        </p:tgtEl>
                                        <p:attrNameLst>
                                          <p:attrName>style.visibility</p:attrName>
                                        </p:attrNameLst>
                                      </p:cBhvr>
                                      <p:to>
                                        <p:strVal val="visible"/>
                                      </p:to>
                                    </p:set>
                                    <p:anim calcmode="lin" valueType="num">
                                      <p:cBhvr additive="base">
                                        <p:cTn id="71" dur="500" fill="hold"/>
                                        <p:tgtEl>
                                          <p:spTgt spid="46"/>
                                        </p:tgtEl>
                                        <p:attrNameLst>
                                          <p:attrName>ppt_x</p:attrName>
                                        </p:attrNameLst>
                                      </p:cBhvr>
                                      <p:tavLst>
                                        <p:tav tm="0">
                                          <p:val>
                                            <p:strVal val="0-#ppt_w/2"/>
                                          </p:val>
                                        </p:tav>
                                        <p:tav tm="100000">
                                          <p:val>
                                            <p:strVal val="#ppt_x"/>
                                          </p:val>
                                        </p:tav>
                                      </p:tavLst>
                                    </p:anim>
                                    <p:anim calcmode="lin" valueType="num">
                                      <p:cBhvr additive="base">
                                        <p:cTn id="72" dur="500" fill="hold"/>
                                        <p:tgtEl>
                                          <p:spTgt spid="46"/>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47"/>
                                        </p:tgtEl>
                                        <p:attrNameLst>
                                          <p:attrName>style.visibility</p:attrName>
                                        </p:attrNameLst>
                                      </p:cBhvr>
                                      <p:to>
                                        <p:strVal val="visible"/>
                                      </p:to>
                                    </p:set>
                                    <p:anim calcmode="lin" valueType="num">
                                      <p:cBhvr additive="base">
                                        <p:cTn id="75" dur="500" fill="hold"/>
                                        <p:tgtEl>
                                          <p:spTgt spid="47"/>
                                        </p:tgtEl>
                                        <p:attrNameLst>
                                          <p:attrName>ppt_x</p:attrName>
                                        </p:attrNameLst>
                                      </p:cBhvr>
                                      <p:tavLst>
                                        <p:tav tm="0">
                                          <p:val>
                                            <p:strVal val="0-#ppt_w/2"/>
                                          </p:val>
                                        </p:tav>
                                        <p:tav tm="100000">
                                          <p:val>
                                            <p:strVal val="#ppt_x"/>
                                          </p:val>
                                        </p:tav>
                                      </p:tavLst>
                                    </p:anim>
                                    <p:anim calcmode="lin" valueType="num">
                                      <p:cBhvr additive="base">
                                        <p:cTn id="76" dur="500" fill="hold"/>
                                        <p:tgtEl>
                                          <p:spTgt spid="47"/>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48"/>
                                        </p:tgtEl>
                                        <p:attrNameLst>
                                          <p:attrName>style.visibility</p:attrName>
                                        </p:attrNameLst>
                                      </p:cBhvr>
                                      <p:to>
                                        <p:strVal val="visible"/>
                                      </p:to>
                                    </p:set>
                                    <p:anim calcmode="lin" valueType="num">
                                      <p:cBhvr additive="base">
                                        <p:cTn id="79" dur="500" fill="hold"/>
                                        <p:tgtEl>
                                          <p:spTgt spid="48"/>
                                        </p:tgtEl>
                                        <p:attrNameLst>
                                          <p:attrName>ppt_x</p:attrName>
                                        </p:attrNameLst>
                                      </p:cBhvr>
                                      <p:tavLst>
                                        <p:tav tm="0">
                                          <p:val>
                                            <p:strVal val="0-#ppt_w/2"/>
                                          </p:val>
                                        </p:tav>
                                        <p:tav tm="100000">
                                          <p:val>
                                            <p:strVal val="#ppt_x"/>
                                          </p:val>
                                        </p:tav>
                                      </p:tavLst>
                                    </p:anim>
                                    <p:anim calcmode="lin" valueType="num">
                                      <p:cBhvr additive="base">
                                        <p:cTn id="80" dur="500" fill="hold"/>
                                        <p:tgtEl>
                                          <p:spTgt spid="48"/>
                                        </p:tgtEl>
                                        <p:attrNameLst>
                                          <p:attrName>ppt_y</p:attrName>
                                        </p:attrNameLst>
                                      </p:cBhvr>
                                      <p:tavLst>
                                        <p:tav tm="0">
                                          <p:val>
                                            <p:strVal val="#ppt_y"/>
                                          </p:val>
                                        </p:tav>
                                        <p:tav tm="100000">
                                          <p:val>
                                            <p:strVal val="#ppt_y"/>
                                          </p:val>
                                        </p:tav>
                                      </p:tavLst>
                                    </p:anim>
                                  </p:childTnLst>
                                </p:cTn>
                              </p:par>
                            </p:childTnLst>
                          </p:cTn>
                        </p:par>
                        <p:par>
                          <p:cTn id="81" fill="hold">
                            <p:stCondLst>
                              <p:cond delay="500"/>
                            </p:stCondLst>
                            <p:childTnLst>
                              <p:par>
                                <p:cTn id="82" presetID="22" presetClass="entr" presetSubtype="1" fill="hold" grpId="0" nodeType="after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wipe(up)">
                                      <p:cBhvr>
                                        <p:cTn id="84" dur="500"/>
                                        <p:tgtEl>
                                          <p:spTgt spid="32"/>
                                        </p:tgtEl>
                                      </p:cBhvr>
                                    </p:animEffect>
                                  </p:childTnLst>
                                </p:cTn>
                              </p:par>
                              <p:par>
                                <p:cTn id="85" presetID="10" presetClass="entr" presetSubtype="0" fill="hold" grpId="0" nodeType="withEffect">
                                  <p:stCondLst>
                                    <p:cond delay="250"/>
                                  </p:stCondLst>
                                  <p:childTnLst>
                                    <p:set>
                                      <p:cBhvr>
                                        <p:cTn id="86" dur="1" fill="hold">
                                          <p:stCondLst>
                                            <p:cond delay="0"/>
                                          </p:stCondLst>
                                        </p:cTn>
                                        <p:tgtEl>
                                          <p:spTgt spid="2"/>
                                        </p:tgtEl>
                                        <p:attrNameLst>
                                          <p:attrName>style.visibility</p:attrName>
                                        </p:attrNameLst>
                                      </p:cBhvr>
                                      <p:to>
                                        <p:strVal val="visible"/>
                                      </p:to>
                                    </p:set>
                                    <p:animEffect transition="in" filter="fade">
                                      <p:cBhvr>
                                        <p:cTn id="87" dur="500"/>
                                        <p:tgtEl>
                                          <p:spTgt spid="2"/>
                                        </p:tgtEl>
                                      </p:cBhvr>
                                    </p:animEffect>
                                  </p:childTnLst>
                                </p:cTn>
                              </p:par>
                              <p:par>
                                <p:cTn id="88" presetID="22" presetClass="entr" presetSubtype="1" fill="hold" grpId="0" nodeType="withEffect">
                                  <p:stCondLst>
                                    <p:cond delay="0"/>
                                  </p:stCondLst>
                                  <p:childTnLst>
                                    <p:set>
                                      <p:cBhvr>
                                        <p:cTn id="89" dur="1" fill="hold">
                                          <p:stCondLst>
                                            <p:cond delay="0"/>
                                          </p:stCondLst>
                                        </p:cTn>
                                        <p:tgtEl>
                                          <p:spTgt spid="37"/>
                                        </p:tgtEl>
                                        <p:attrNameLst>
                                          <p:attrName>style.visibility</p:attrName>
                                        </p:attrNameLst>
                                      </p:cBhvr>
                                      <p:to>
                                        <p:strVal val="visible"/>
                                      </p:to>
                                    </p:set>
                                    <p:animEffect transition="in" filter="wipe(up)">
                                      <p:cBhvr>
                                        <p:cTn id="90" dur="750"/>
                                        <p:tgtEl>
                                          <p:spTgt spid="37"/>
                                        </p:tgtEl>
                                      </p:cBhvr>
                                    </p:animEffect>
                                  </p:childTnLst>
                                </p:cTn>
                              </p:par>
                              <p:par>
                                <p:cTn id="91" presetID="10" presetClass="entr" presetSubtype="0" fill="hold" grpId="0" nodeType="withEffect">
                                  <p:stCondLst>
                                    <p:cond delay="500"/>
                                  </p:stCondLst>
                                  <p:childTnLst>
                                    <p:set>
                                      <p:cBhvr>
                                        <p:cTn id="92" dur="1" fill="hold">
                                          <p:stCondLst>
                                            <p:cond delay="0"/>
                                          </p:stCondLst>
                                        </p:cTn>
                                        <p:tgtEl>
                                          <p:spTgt spid="49">
                                            <p:txEl>
                                              <p:pRg st="0" end="0"/>
                                            </p:txEl>
                                          </p:spTgt>
                                        </p:tgtEl>
                                        <p:attrNameLst>
                                          <p:attrName>style.visibility</p:attrName>
                                        </p:attrNameLst>
                                      </p:cBhvr>
                                      <p:to>
                                        <p:strVal val="visible"/>
                                      </p:to>
                                    </p:set>
                                    <p:animEffect transition="in" filter="fade">
                                      <p:cBhvr>
                                        <p:cTn id="93" dur="500"/>
                                        <p:tgtEl>
                                          <p:spTgt spid="49">
                                            <p:txEl>
                                              <p:pRg st="0" end="0"/>
                                            </p:txEl>
                                          </p:spTgt>
                                        </p:tgtEl>
                                      </p:cBhvr>
                                    </p:animEffect>
                                  </p:childTnLst>
                                </p:cTn>
                              </p:par>
                              <p:par>
                                <p:cTn id="94" presetID="10" presetClass="entr" presetSubtype="0" fill="hold" grpId="0" nodeType="withEffect">
                                  <p:stCondLst>
                                    <p:cond delay="500"/>
                                  </p:stCondLst>
                                  <p:childTnLst>
                                    <p:set>
                                      <p:cBhvr>
                                        <p:cTn id="95" dur="1" fill="hold">
                                          <p:stCondLst>
                                            <p:cond delay="0"/>
                                          </p:stCondLst>
                                        </p:cTn>
                                        <p:tgtEl>
                                          <p:spTgt spid="49">
                                            <p:txEl>
                                              <p:pRg st="1" end="1"/>
                                            </p:txEl>
                                          </p:spTgt>
                                        </p:tgtEl>
                                        <p:attrNameLst>
                                          <p:attrName>style.visibility</p:attrName>
                                        </p:attrNameLst>
                                      </p:cBhvr>
                                      <p:to>
                                        <p:strVal val="visible"/>
                                      </p:to>
                                    </p:set>
                                    <p:animEffect transition="in" filter="fade">
                                      <p:cBhvr>
                                        <p:cTn id="96" dur="500"/>
                                        <p:tgtEl>
                                          <p:spTgt spid="49">
                                            <p:txEl>
                                              <p:pRg st="1" end="1"/>
                                            </p:txEl>
                                          </p:spTgt>
                                        </p:tgtEl>
                                      </p:cBhvr>
                                    </p:animEffect>
                                  </p:childTnLst>
                                </p:cTn>
                              </p:par>
                              <p:par>
                                <p:cTn id="97" presetID="10" presetClass="entr" presetSubtype="0" fill="hold" grpId="0" nodeType="withEffect">
                                  <p:stCondLst>
                                    <p:cond delay="500"/>
                                  </p:stCondLst>
                                  <p:childTnLst>
                                    <p:set>
                                      <p:cBhvr>
                                        <p:cTn id="98" dur="1" fill="hold">
                                          <p:stCondLst>
                                            <p:cond delay="0"/>
                                          </p:stCondLst>
                                        </p:cTn>
                                        <p:tgtEl>
                                          <p:spTgt spid="49">
                                            <p:txEl>
                                              <p:pRg st="2" end="2"/>
                                            </p:txEl>
                                          </p:spTgt>
                                        </p:tgtEl>
                                        <p:attrNameLst>
                                          <p:attrName>style.visibility</p:attrName>
                                        </p:attrNameLst>
                                      </p:cBhvr>
                                      <p:to>
                                        <p:strVal val="visible"/>
                                      </p:to>
                                    </p:set>
                                    <p:animEffect transition="in" filter="fade">
                                      <p:cBhvr>
                                        <p:cTn id="99" dur="500"/>
                                        <p:tgtEl>
                                          <p:spTgt spid="49">
                                            <p:txEl>
                                              <p:pRg st="2" end="2"/>
                                            </p:txEl>
                                          </p:spTgt>
                                        </p:tgtEl>
                                      </p:cBhvr>
                                    </p:animEffect>
                                  </p:childTnLst>
                                </p:cTn>
                              </p:par>
                              <p:par>
                                <p:cTn id="100" presetID="10" presetClass="entr" presetSubtype="0" fill="hold" grpId="0" nodeType="withEffect">
                                  <p:stCondLst>
                                    <p:cond delay="500"/>
                                  </p:stCondLst>
                                  <p:childTnLst>
                                    <p:set>
                                      <p:cBhvr>
                                        <p:cTn id="101" dur="1" fill="hold">
                                          <p:stCondLst>
                                            <p:cond delay="0"/>
                                          </p:stCondLst>
                                        </p:cTn>
                                        <p:tgtEl>
                                          <p:spTgt spid="49">
                                            <p:txEl>
                                              <p:pRg st="3" end="3"/>
                                            </p:txEl>
                                          </p:spTgt>
                                        </p:tgtEl>
                                        <p:attrNameLst>
                                          <p:attrName>style.visibility</p:attrName>
                                        </p:attrNameLst>
                                      </p:cBhvr>
                                      <p:to>
                                        <p:strVal val="visible"/>
                                      </p:to>
                                    </p:set>
                                    <p:animEffect transition="in" filter="fade">
                                      <p:cBhvr>
                                        <p:cTn id="102" dur="500"/>
                                        <p:tgtEl>
                                          <p:spTgt spid="49">
                                            <p:txEl>
                                              <p:pRg st="3" end="3"/>
                                            </p:txEl>
                                          </p:spTgt>
                                        </p:tgtEl>
                                      </p:cBhvr>
                                    </p:animEffect>
                                  </p:childTnLst>
                                </p:cTn>
                              </p:par>
                              <p:par>
                                <p:cTn id="103" presetID="10" presetClass="entr" presetSubtype="0" fill="hold" grpId="0" nodeType="withEffect">
                                  <p:stCondLst>
                                    <p:cond delay="500"/>
                                  </p:stCondLst>
                                  <p:childTnLst>
                                    <p:set>
                                      <p:cBhvr>
                                        <p:cTn id="104" dur="1" fill="hold">
                                          <p:stCondLst>
                                            <p:cond delay="0"/>
                                          </p:stCondLst>
                                        </p:cTn>
                                        <p:tgtEl>
                                          <p:spTgt spid="49">
                                            <p:txEl>
                                              <p:pRg st="4" end="4"/>
                                            </p:txEl>
                                          </p:spTgt>
                                        </p:tgtEl>
                                        <p:attrNameLst>
                                          <p:attrName>style.visibility</p:attrName>
                                        </p:attrNameLst>
                                      </p:cBhvr>
                                      <p:to>
                                        <p:strVal val="visible"/>
                                      </p:to>
                                    </p:set>
                                    <p:animEffect transition="in" filter="fade">
                                      <p:cBhvr>
                                        <p:cTn id="105" dur="500"/>
                                        <p:tgtEl>
                                          <p:spTgt spid="4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6" grpId="0" animBg="1"/>
      <p:bldP spid="28" grpId="0" animBg="1"/>
      <p:bldP spid="29" grpId="0" animBg="1"/>
      <p:bldP spid="30"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uiExpand="1" build="p">
        <p:tmplLst>
          <p:tmpl lvl="1">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2">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3">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4">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5">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Lst>
      </p:bldP>
    </p:bld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Divider photo numbered 3">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1299FD-FB5F-CF42-9998-B8D5ED3B077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726" y="0"/>
            <a:ext cx="10454889" cy="6858000"/>
          </a:xfrm>
          <a:prstGeom prst="rect">
            <a:avLst/>
          </a:prstGeom>
        </p:spPr>
      </p:pic>
      <p:sp>
        <p:nvSpPr>
          <p:cNvPr id="3" name="Rectangle 2">
            <a:extLst>
              <a:ext uri="{FF2B5EF4-FFF2-40B4-BE49-F238E27FC236}">
                <a16:creationId xmlns:a16="http://schemas.microsoft.com/office/drawing/2014/main" id="{74FD39F8-4A55-7B40-97D6-7A7B3A621135}"/>
              </a:ext>
            </a:extLst>
          </p:cNvPr>
          <p:cNvSpPr/>
          <p:nvPr userDrawn="1"/>
        </p:nvSpPr>
        <p:spPr>
          <a:xfrm>
            <a:off x="10329863" y="0"/>
            <a:ext cx="186213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tIns="288000" rtlCol="0" anchor="t" anchorCtr="0"/>
          <a:lstStyle/>
          <a:p>
            <a:pPr algn="ctr"/>
            <a:endParaRPr lang="en-US" sz="8000" b="1" dirty="0">
              <a:solidFill>
                <a:schemeClr val="bg2"/>
              </a:solidFill>
            </a:endParaRPr>
          </a:p>
        </p:txBody>
      </p:sp>
      <p:sp>
        <p:nvSpPr>
          <p:cNvPr id="34" name="Line 9">
            <a:extLst>
              <a:ext uri="{FF2B5EF4-FFF2-40B4-BE49-F238E27FC236}">
                <a16:creationId xmlns:a16="http://schemas.microsoft.com/office/drawing/2014/main" id="{45C8BE6A-7610-42BC-B1C3-F0A35A2ED74C}"/>
              </a:ext>
            </a:extLst>
          </p:cNvPr>
          <p:cNvSpPr>
            <a:spLocks noChangeShapeType="1"/>
          </p:cNvSpPr>
          <p:nvPr userDrawn="1"/>
        </p:nvSpPr>
        <p:spPr bwMode="auto">
          <a:xfrm>
            <a:off x="3665538" y="0"/>
            <a:ext cx="0" cy="685800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7">
            <a:extLst>
              <a:ext uri="{FF2B5EF4-FFF2-40B4-BE49-F238E27FC236}">
                <a16:creationId xmlns:a16="http://schemas.microsoft.com/office/drawing/2014/main" id="{5285699A-E966-4A2E-997A-0BB83D5846B1}"/>
              </a:ext>
            </a:extLst>
          </p:cNvPr>
          <p:cNvSpPr>
            <a:spLocks noChangeShapeType="1"/>
          </p:cNvSpPr>
          <p:nvPr userDrawn="1"/>
        </p:nvSpPr>
        <p:spPr bwMode="auto">
          <a:xfrm>
            <a:off x="7569437" y="0"/>
            <a:ext cx="0" cy="6909868"/>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dirty="0"/>
          </a:p>
        </p:txBody>
      </p:sp>
      <p:sp>
        <p:nvSpPr>
          <p:cNvPr id="45" name="Line 20">
            <a:extLst>
              <a:ext uri="{FF2B5EF4-FFF2-40B4-BE49-F238E27FC236}">
                <a16:creationId xmlns:a16="http://schemas.microsoft.com/office/drawing/2014/main" id="{3A4A5295-41FF-4295-8EB9-4C2C09871789}"/>
              </a:ext>
            </a:extLst>
          </p:cNvPr>
          <p:cNvSpPr>
            <a:spLocks noChangeShapeType="1"/>
          </p:cNvSpPr>
          <p:nvPr userDrawn="1"/>
        </p:nvSpPr>
        <p:spPr bwMode="auto">
          <a:xfrm>
            <a:off x="9766301" y="0"/>
            <a:ext cx="0" cy="685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 name="Content Placeholder 9">
            <a:extLst>
              <a:ext uri="{FF2B5EF4-FFF2-40B4-BE49-F238E27FC236}">
                <a16:creationId xmlns:a16="http://schemas.microsoft.com/office/drawing/2014/main" id="{59B7A985-F69A-674A-B4C6-706C26C84266}"/>
              </a:ext>
            </a:extLst>
          </p:cNvPr>
          <p:cNvSpPr>
            <a:spLocks noGrp="1"/>
          </p:cNvSpPr>
          <p:nvPr>
            <p:ph sz="quarter" idx="10" hasCustomPrompt="1"/>
          </p:nvPr>
        </p:nvSpPr>
        <p:spPr>
          <a:xfrm>
            <a:off x="10444163" y="100013"/>
            <a:ext cx="1614487" cy="6629400"/>
          </a:xfrm>
        </p:spPr>
        <p:txBody>
          <a:bodyPr/>
          <a:lstStyle>
            <a:lvl1pPr algn="ctr">
              <a:defRPr sz="8000">
                <a:solidFill>
                  <a:schemeClr val="bg2"/>
                </a:solidFill>
              </a:defRPr>
            </a:lvl1pPr>
            <a:lvl2pPr algn="ctr">
              <a:defRPr sz="8000">
                <a:solidFill>
                  <a:schemeClr val="bg2"/>
                </a:solidFill>
              </a:defRPr>
            </a:lvl2pPr>
            <a:lvl3pPr algn="ctr">
              <a:defRPr sz="8000">
                <a:solidFill>
                  <a:schemeClr val="bg2"/>
                </a:solidFill>
              </a:defRPr>
            </a:lvl3pPr>
            <a:lvl4pPr algn="ctr">
              <a:defRPr sz="8000">
                <a:solidFill>
                  <a:schemeClr val="bg2"/>
                </a:solidFill>
              </a:defRPr>
            </a:lvl4pPr>
            <a:lvl5pPr algn="ctr">
              <a:defRPr sz="8000">
                <a:solidFill>
                  <a:schemeClr val="bg2"/>
                </a:solidFill>
              </a:defRPr>
            </a:lvl5pPr>
          </a:lstStyle>
          <a:p>
            <a:pPr lvl="0"/>
            <a:r>
              <a:rPr lang="en-GB" dirty="0"/>
              <a:t>03</a:t>
            </a:r>
            <a:endParaRPr lang="en-US" dirty="0"/>
          </a:p>
        </p:txBody>
      </p:sp>
    </p:spTree>
    <p:extLst>
      <p:ext uri="{BB962C8B-B14F-4D97-AF65-F5344CB8AC3E}">
        <p14:creationId xmlns:p14="http://schemas.microsoft.com/office/powerpoint/2010/main" val="403453003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0-#ppt_w/2"/>
                                          </p:val>
                                        </p:tav>
                                        <p:tav tm="100000">
                                          <p:val>
                                            <p:strVal val="#ppt_x"/>
                                          </p:val>
                                        </p:tav>
                                      </p:tavLst>
                                    </p:anim>
                                    <p:anim calcmode="lin" valueType="num">
                                      <p:cBhvr additive="base">
                                        <p:cTn id="12" dur="500" fill="hold"/>
                                        <p:tgtEl>
                                          <p:spTgt spid="4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0-#ppt_w/2"/>
                                          </p:val>
                                        </p:tav>
                                        <p:tav tm="100000">
                                          <p:val>
                                            <p:strVal val="#ppt_x"/>
                                          </p:val>
                                        </p:tav>
                                      </p:tavLst>
                                    </p:anim>
                                    <p:anim calcmode="lin" valueType="num">
                                      <p:cBhvr additive="base">
                                        <p:cTn id="16"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2" grpId="0" animBg="1"/>
      <p:bldP spid="45" grpId="0" animBg="1"/>
    </p:bld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Divider calibration navy">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1"/>
                </a:solidFill>
              </a:defRPr>
            </a:lvl1pPr>
          </a:lstStyle>
          <a:p>
            <a:r>
              <a:rPr lang="en-US" dirty="0"/>
              <a:t>Click to edit Master title style</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tx2"/>
          </a:solidFill>
        </p:spPr>
        <p:txBody>
          <a:bodyPr lIns="108000" tIns="108000" rIns="108000" bIns="108000"/>
          <a:lstStyle>
            <a:lvl1pPr marL="0" indent="0">
              <a:lnSpc>
                <a:spcPct val="90000"/>
              </a:lnSpc>
              <a:spcBef>
                <a:spcPts val="0"/>
              </a:spcBef>
              <a:buNone/>
              <a:defRPr sz="1400" b="0">
                <a:solidFill>
                  <a:schemeClr val="bg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C7135BE7-5B33-4FEE-BF40-9AEB34A6B59E}"/>
              </a:ext>
            </a:extLst>
          </p:cNvPr>
          <p:cNvSpPr>
            <a:spLocks noGrp="1"/>
          </p:cNvSpPr>
          <p:nvPr>
            <p:ph type="ftr" sz="quarter" idx="11"/>
          </p:nvPr>
        </p:nvSpPr>
        <p:spPr/>
        <p:txBody>
          <a:bodyPr/>
          <a:lstStyle>
            <a:lvl1pPr>
              <a:defRPr>
                <a:solidFill>
                  <a:schemeClr val="tx1"/>
                </a:solidFill>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58E88BC-7D00-4BBC-AB50-8C394D7266DD}"/>
              </a:ext>
            </a:extLst>
          </p:cNvPr>
          <p:cNvSpPr>
            <a:spLocks noGrp="1"/>
          </p:cNvSpPr>
          <p:nvPr>
            <p:ph type="sldNum" sz="quarter" idx="12"/>
          </p:nvPr>
        </p:nvSpPr>
        <p:spPr/>
        <p:txBody>
          <a:bodyPr/>
          <a:lstStyle>
            <a:lvl1pPr>
              <a:defRPr>
                <a:solidFill>
                  <a:schemeClr val="tx1"/>
                </a:solidFill>
              </a:defRPr>
            </a:lvl1p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199199995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ivider calibration cya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dirty="0"/>
              <a:t>Click to edit Master title style</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8199528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ivider calibration teal">
    <p:bg>
      <p:bgPr>
        <a:solidFill>
          <a:srgbClr val="10D6A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dirty="0"/>
              <a:t>Click to edit Master title style</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32676116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ivider calibration yellow">
    <p:bg>
      <p:bgPr>
        <a:solidFill>
          <a:srgbClr val="F3E44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dirty="0"/>
              <a:t>Click to edit Master title style</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373103045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ivider calibration coral">
    <p:bg>
      <p:bgPr>
        <a:solidFill>
          <a:schemeClr val="accent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dirty="0"/>
              <a:t>Click to edit Master title style</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354913711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ivider calibration green">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dirty="0"/>
              <a:t>Click to edit Master title style</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334686203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Divider calibration purple">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dirty="0"/>
              <a:t>Click to edit Master title style</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267562061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Divider calibration turmeric">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dirty="0"/>
              <a:t>Click to edit Master title style</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155104303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Divider calibration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dirty="0"/>
              <a:t>Click to edit Master title style</a:t>
            </a:r>
            <a:endParaRPr lang="en-GB" dirty="0"/>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2"/>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dirty="0"/>
          </a:p>
        </p:txBody>
      </p:sp>
      <p:sp>
        <p:nvSpPr>
          <p:cNvPr id="4" name="Footer Placeholder 3">
            <a:extLst>
              <a:ext uri="{FF2B5EF4-FFF2-40B4-BE49-F238E27FC236}">
                <a16:creationId xmlns:a16="http://schemas.microsoft.com/office/drawing/2014/main" id="{8BDA956B-AC53-6C45-9F86-BE769AB39078}"/>
              </a:ext>
            </a:extLst>
          </p:cNvPr>
          <p:cNvSpPr>
            <a:spLocks noGrp="1"/>
          </p:cNvSpPr>
          <p:nvPr>
            <p:ph type="ftr" sz="quarter" idx="13"/>
          </p:nvPr>
        </p:nvSpPr>
        <p:spPr/>
        <p:txBody>
          <a:bodyPr/>
          <a:lstStyle/>
          <a:p>
            <a:r>
              <a:rPr lang="en-GB"/>
              <a:t>Confidential / Internal</a:t>
            </a:r>
            <a:endParaRPr lang="en-GB" dirty="0"/>
          </a:p>
        </p:txBody>
      </p:sp>
    </p:spTree>
    <p:extLst>
      <p:ext uri="{BB962C8B-B14F-4D97-AF65-F5344CB8AC3E}">
        <p14:creationId xmlns:p14="http://schemas.microsoft.com/office/powerpoint/2010/main" val="147210940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63" Type="http://schemas.openxmlformats.org/officeDocument/2006/relationships/slideLayout" Target="../slideLayouts/slideLayout63.xml"/><Relationship Id="rId84" Type="http://schemas.openxmlformats.org/officeDocument/2006/relationships/slideLayout" Target="../slideLayouts/slideLayout84.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128" Type="http://schemas.openxmlformats.org/officeDocument/2006/relationships/slideLayout" Target="../slideLayouts/slideLayout128.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slideLayout" Target="../slideLayouts/slideLayout118.xml"/><Relationship Id="rId134" Type="http://schemas.openxmlformats.org/officeDocument/2006/relationships/slideLayout" Target="../slideLayouts/slideLayout134.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24" Type="http://schemas.openxmlformats.org/officeDocument/2006/relationships/slideLayout" Target="../slideLayouts/slideLayout124.xml"/><Relationship Id="rId129" Type="http://schemas.openxmlformats.org/officeDocument/2006/relationships/slideLayout" Target="../slideLayouts/slideLayout129.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130" Type="http://schemas.openxmlformats.org/officeDocument/2006/relationships/slideLayout" Target="../slideLayouts/slideLayout130.xml"/><Relationship Id="rId135" Type="http://schemas.openxmlformats.org/officeDocument/2006/relationships/slideLayout" Target="../slideLayouts/slideLayout135.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120" Type="http://schemas.openxmlformats.org/officeDocument/2006/relationships/slideLayout" Target="../slideLayouts/slideLayout120.xml"/><Relationship Id="rId125" Type="http://schemas.openxmlformats.org/officeDocument/2006/relationships/slideLayout" Target="../slideLayouts/slideLayout125.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131" Type="http://schemas.openxmlformats.org/officeDocument/2006/relationships/slideLayout" Target="../slideLayouts/slideLayout131.xml"/><Relationship Id="rId136" Type="http://schemas.openxmlformats.org/officeDocument/2006/relationships/slideLayout" Target="../slideLayouts/slideLayout136.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26" Type="http://schemas.openxmlformats.org/officeDocument/2006/relationships/slideLayout" Target="../slideLayouts/slideLayout12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137"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32" Type="http://schemas.openxmlformats.org/officeDocument/2006/relationships/slideLayout" Target="../slideLayouts/slideLayout132.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27" Type="http://schemas.openxmlformats.org/officeDocument/2006/relationships/slideLayout" Target="../slideLayouts/slideLayout12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47" Type="http://schemas.openxmlformats.org/officeDocument/2006/relationships/slideLayout" Target="../slideLayouts/slideLayout47.xml"/><Relationship Id="rId68" Type="http://schemas.openxmlformats.org/officeDocument/2006/relationships/slideLayout" Target="../slideLayouts/slideLayout68.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33" Type="http://schemas.openxmlformats.org/officeDocument/2006/relationships/slideLayout" Target="../slideLayouts/slideLayout1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0" name="Grid" hidden="1">
            <a:extLst>
              <a:ext uri="{FF2B5EF4-FFF2-40B4-BE49-F238E27FC236}">
                <a16:creationId xmlns:a16="http://schemas.microsoft.com/office/drawing/2014/main" id="{F91B3BBA-4691-431D-9C8B-99091B049A48}"/>
              </a:ext>
            </a:extLst>
          </p:cNvPr>
          <p:cNvGrpSpPr/>
          <p:nvPr userDrawn="1"/>
        </p:nvGrpSpPr>
        <p:grpSpPr>
          <a:xfrm>
            <a:off x="-1" y="-148430"/>
            <a:ext cx="12283795" cy="7006431"/>
            <a:chOff x="-1" y="-148430"/>
            <a:chExt cx="12283795" cy="7006431"/>
          </a:xfrm>
        </p:grpSpPr>
        <p:grpSp>
          <p:nvGrpSpPr>
            <p:cNvPr id="45" name="Group 44">
              <a:extLst>
                <a:ext uri="{FF2B5EF4-FFF2-40B4-BE49-F238E27FC236}">
                  <a16:creationId xmlns:a16="http://schemas.microsoft.com/office/drawing/2014/main" id="{221809CE-45BD-40B0-8472-F85E1D724B15}"/>
                </a:ext>
              </a:extLst>
            </p:cNvPr>
            <p:cNvGrpSpPr/>
            <p:nvPr userDrawn="1"/>
          </p:nvGrpSpPr>
          <p:grpSpPr>
            <a:xfrm>
              <a:off x="-1" y="-148430"/>
              <a:ext cx="12191999" cy="18000"/>
              <a:chOff x="354969" y="-148430"/>
              <a:chExt cx="11837031" cy="82551"/>
            </a:xfrm>
          </p:grpSpPr>
          <p:grpSp>
            <p:nvGrpSpPr>
              <p:cNvPr id="14" name="Group 13">
                <a:extLst>
                  <a:ext uri="{FF2B5EF4-FFF2-40B4-BE49-F238E27FC236}">
                    <a16:creationId xmlns:a16="http://schemas.microsoft.com/office/drawing/2014/main" id="{05CA96C9-9B4E-4B5B-A277-CA49973B6225}"/>
                  </a:ext>
                </a:extLst>
              </p:cNvPr>
              <p:cNvGrpSpPr/>
              <p:nvPr userDrawn="1"/>
            </p:nvGrpSpPr>
            <p:grpSpPr>
              <a:xfrm>
                <a:off x="10415586" y="-148430"/>
                <a:ext cx="1776414" cy="82551"/>
                <a:chOff x="10044000" y="-148430"/>
                <a:chExt cx="1776414" cy="82551"/>
              </a:xfrm>
            </p:grpSpPr>
            <p:sp>
              <p:nvSpPr>
                <p:cNvPr id="10" name="Rectangle 9">
                  <a:extLst>
                    <a:ext uri="{FF2B5EF4-FFF2-40B4-BE49-F238E27FC236}">
                      <a16:creationId xmlns:a16="http://schemas.microsoft.com/office/drawing/2014/main" id="{50F72AC4-C1AF-4CE9-A444-D25887E0A6AD}"/>
                    </a:ext>
                  </a:extLst>
                </p:cNvPr>
                <p:cNvSpPr/>
                <p:nvPr userDrawn="1"/>
              </p:nvSpPr>
              <p:spPr>
                <a:xfrm>
                  <a:off x="10044000"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 name="Group 12">
                  <a:extLst>
                    <a:ext uri="{FF2B5EF4-FFF2-40B4-BE49-F238E27FC236}">
                      <a16:creationId xmlns:a16="http://schemas.microsoft.com/office/drawing/2014/main" id="{D10176F0-24D6-4B9A-B0FD-CD0DBE2D504C}"/>
                    </a:ext>
                  </a:extLst>
                </p:cNvPr>
                <p:cNvGrpSpPr/>
                <p:nvPr userDrawn="1"/>
              </p:nvGrpSpPr>
              <p:grpSpPr>
                <a:xfrm>
                  <a:off x="10636138" y="-148430"/>
                  <a:ext cx="1184276" cy="82551"/>
                  <a:chOff x="10636138" y="-148430"/>
                  <a:chExt cx="1184276" cy="82551"/>
                </a:xfrm>
              </p:grpSpPr>
              <p:sp>
                <p:nvSpPr>
                  <p:cNvPr id="9" name="Rectangle 8">
                    <a:extLst>
                      <a:ext uri="{FF2B5EF4-FFF2-40B4-BE49-F238E27FC236}">
                        <a16:creationId xmlns:a16="http://schemas.microsoft.com/office/drawing/2014/main" id="{63C483CB-9C0E-4E16-A1FE-793C6B30E609}"/>
                      </a:ext>
                    </a:extLst>
                  </p:cNvPr>
                  <p:cNvSpPr/>
                  <p:nvPr userDrawn="1"/>
                </p:nvSpPr>
                <p:spPr>
                  <a:xfrm>
                    <a:off x="11228276"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5A0D84CC-37CA-4112-B8B3-4C38B313481C}"/>
                      </a:ext>
                    </a:extLst>
                  </p:cNvPr>
                  <p:cNvSpPr/>
                  <p:nvPr userDrawn="1"/>
                </p:nvSpPr>
                <p:spPr>
                  <a:xfrm>
                    <a:off x="10636138" y="-148430"/>
                    <a:ext cx="592138"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5" name="Group 14">
                <a:extLst>
                  <a:ext uri="{FF2B5EF4-FFF2-40B4-BE49-F238E27FC236}">
                    <a16:creationId xmlns:a16="http://schemas.microsoft.com/office/drawing/2014/main" id="{3728E022-1E4C-4D89-8223-2C6E8DF748A6}"/>
                  </a:ext>
                </a:extLst>
              </p:cNvPr>
              <p:cNvGrpSpPr/>
              <p:nvPr userDrawn="1"/>
            </p:nvGrpSpPr>
            <p:grpSpPr>
              <a:xfrm>
                <a:off x="8639172" y="-148430"/>
                <a:ext cx="1776414" cy="82551"/>
                <a:chOff x="10044000" y="-148430"/>
                <a:chExt cx="1776414" cy="82551"/>
              </a:xfrm>
              <a:solidFill>
                <a:schemeClr val="tx2"/>
              </a:solidFill>
            </p:grpSpPr>
            <p:sp>
              <p:nvSpPr>
                <p:cNvPr id="16" name="Rectangle 15">
                  <a:extLst>
                    <a:ext uri="{FF2B5EF4-FFF2-40B4-BE49-F238E27FC236}">
                      <a16:creationId xmlns:a16="http://schemas.microsoft.com/office/drawing/2014/main" id="{2D61436C-4EA9-4D32-AB79-846AA5B2189A}"/>
                    </a:ext>
                  </a:extLst>
                </p:cNvPr>
                <p:cNvSpPr/>
                <p:nvPr userDrawn="1"/>
              </p:nvSpPr>
              <p:spPr>
                <a:xfrm>
                  <a:off x="10044000"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 name="Group 16">
                  <a:extLst>
                    <a:ext uri="{FF2B5EF4-FFF2-40B4-BE49-F238E27FC236}">
                      <a16:creationId xmlns:a16="http://schemas.microsoft.com/office/drawing/2014/main" id="{00491CF1-3F79-46B6-822C-56D84E04E8C5}"/>
                    </a:ext>
                  </a:extLst>
                </p:cNvPr>
                <p:cNvGrpSpPr/>
                <p:nvPr userDrawn="1"/>
              </p:nvGrpSpPr>
              <p:grpSpPr>
                <a:xfrm>
                  <a:off x="10636138" y="-148430"/>
                  <a:ext cx="1184276" cy="82551"/>
                  <a:chOff x="10636138" y="-148430"/>
                  <a:chExt cx="1184276" cy="82551"/>
                </a:xfrm>
                <a:grpFill/>
              </p:grpSpPr>
              <p:sp>
                <p:nvSpPr>
                  <p:cNvPr id="18" name="Rectangle 17">
                    <a:extLst>
                      <a:ext uri="{FF2B5EF4-FFF2-40B4-BE49-F238E27FC236}">
                        <a16:creationId xmlns:a16="http://schemas.microsoft.com/office/drawing/2014/main" id="{1C1020E8-815D-4374-9820-8D18C67418ED}"/>
                      </a:ext>
                    </a:extLst>
                  </p:cNvPr>
                  <p:cNvSpPr/>
                  <p:nvPr userDrawn="1"/>
                </p:nvSpPr>
                <p:spPr>
                  <a:xfrm>
                    <a:off x="11228276"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189C98FB-9461-48C1-8038-E0AED95903AA}"/>
                      </a:ext>
                    </a:extLst>
                  </p:cNvPr>
                  <p:cNvSpPr/>
                  <p:nvPr userDrawn="1"/>
                </p:nvSpPr>
                <p:spPr>
                  <a:xfrm>
                    <a:off x="10636138" y="-148430"/>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0" name="Group 19">
                <a:extLst>
                  <a:ext uri="{FF2B5EF4-FFF2-40B4-BE49-F238E27FC236}">
                    <a16:creationId xmlns:a16="http://schemas.microsoft.com/office/drawing/2014/main" id="{E131B212-7F9D-4BED-B591-71A1D382CBC7}"/>
                  </a:ext>
                </a:extLst>
              </p:cNvPr>
              <p:cNvGrpSpPr/>
              <p:nvPr userDrawn="1"/>
            </p:nvGrpSpPr>
            <p:grpSpPr>
              <a:xfrm>
                <a:off x="6862758" y="-148430"/>
                <a:ext cx="1776414" cy="82551"/>
                <a:chOff x="10044000" y="-148430"/>
                <a:chExt cx="1776414" cy="82551"/>
              </a:xfrm>
            </p:grpSpPr>
            <p:sp>
              <p:nvSpPr>
                <p:cNvPr id="21" name="Rectangle 20">
                  <a:extLst>
                    <a:ext uri="{FF2B5EF4-FFF2-40B4-BE49-F238E27FC236}">
                      <a16:creationId xmlns:a16="http://schemas.microsoft.com/office/drawing/2014/main" id="{C03B4739-5C84-46FE-85D3-0F2DD8A25634}"/>
                    </a:ext>
                  </a:extLst>
                </p:cNvPr>
                <p:cNvSpPr/>
                <p:nvPr userDrawn="1"/>
              </p:nvSpPr>
              <p:spPr>
                <a:xfrm>
                  <a:off x="10044000"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2" name="Group 21">
                  <a:extLst>
                    <a:ext uri="{FF2B5EF4-FFF2-40B4-BE49-F238E27FC236}">
                      <a16:creationId xmlns:a16="http://schemas.microsoft.com/office/drawing/2014/main" id="{AE264B2A-DB1F-47B9-A919-E26837A43EB8}"/>
                    </a:ext>
                  </a:extLst>
                </p:cNvPr>
                <p:cNvGrpSpPr/>
                <p:nvPr userDrawn="1"/>
              </p:nvGrpSpPr>
              <p:grpSpPr>
                <a:xfrm>
                  <a:off x="10636138" y="-148430"/>
                  <a:ext cx="1184276" cy="82551"/>
                  <a:chOff x="10636138" y="-148430"/>
                  <a:chExt cx="1184276" cy="82551"/>
                </a:xfrm>
              </p:grpSpPr>
              <p:sp>
                <p:nvSpPr>
                  <p:cNvPr id="23" name="Rectangle 22">
                    <a:extLst>
                      <a:ext uri="{FF2B5EF4-FFF2-40B4-BE49-F238E27FC236}">
                        <a16:creationId xmlns:a16="http://schemas.microsoft.com/office/drawing/2014/main" id="{0FA859F0-08D7-41E9-A6C2-0F80A1600B8C}"/>
                      </a:ext>
                    </a:extLst>
                  </p:cNvPr>
                  <p:cNvSpPr/>
                  <p:nvPr userDrawn="1"/>
                </p:nvSpPr>
                <p:spPr>
                  <a:xfrm>
                    <a:off x="11228276"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D8BFDC01-5264-4DA6-9C53-72EF8017501E}"/>
                      </a:ext>
                    </a:extLst>
                  </p:cNvPr>
                  <p:cNvSpPr/>
                  <p:nvPr userDrawn="1"/>
                </p:nvSpPr>
                <p:spPr>
                  <a:xfrm>
                    <a:off x="10636138" y="-148430"/>
                    <a:ext cx="592138"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5" name="Group 24">
                <a:extLst>
                  <a:ext uri="{FF2B5EF4-FFF2-40B4-BE49-F238E27FC236}">
                    <a16:creationId xmlns:a16="http://schemas.microsoft.com/office/drawing/2014/main" id="{96AF5EE0-9C62-4749-9E92-90D1109BF7CC}"/>
                  </a:ext>
                </a:extLst>
              </p:cNvPr>
              <p:cNvGrpSpPr/>
              <p:nvPr userDrawn="1"/>
            </p:nvGrpSpPr>
            <p:grpSpPr>
              <a:xfrm>
                <a:off x="5086344" y="-148430"/>
                <a:ext cx="1776414" cy="82551"/>
                <a:chOff x="10044000" y="-148430"/>
                <a:chExt cx="1776414" cy="82551"/>
              </a:xfrm>
              <a:solidFill>
                <a:schemeClr val="tx2"/>
              </a:solidFill>
            </p:grpSpPr>
            <p:sp>
              <p:nvSpPr>
                <p:cNvPr id="26" name="Rectangle 25">
                  <a:extLst>
                    <a:ext uri="{FF2B5EF4-FFF2-40B4-BE49-F238E27FC236}">
                      <a16:creationId xmlns:a16="http://schemas.microsoft.com/office/drawing/2014/main" id="{649A1855-56D8-4659-97FB-319C01235CBB}"/>
                    </a:ext>
                  </a:extLst>
                </p:cNvPr>
                <p:cNvSpPr/>
                <p:nvPr userDrawn="1"/>
              </p:nvSpPr>
              <p:spPr>
                <a:xfrm>
                  <a:off x="10044000"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7" name="Group 26">
                  <a:extLst>
                    <a:ext uri="{FF2B5EF4-FFF2-40B4-BE49-F238E27FC236}">
                      <a16:creationId xmlns:a16="http://schemas.microsoft.com/office/drawing/2014/main" id="{AB579263-B022-48FF-AEC7-93565E9659BC}"/>
                    </a:ext>
                  </a:extLst>
                </p:cNvPr>
                <p:cNvGrpSpPr/>
                <p:nvPr userDrawn="1"/>
              </p:nvGrpSpPr>
              <p:grpSpPr>
                <a:xfrm>
                  <a:off x="10636138" y="-148430"/>
                  <a:ext cx="1184276" cy="82551"/>
                  <a:chOff x="10636138" y="-148430"/>
                  <a:chExt cx="1184276" cy="82551"/>
                </a:xfrm>
                <a:grpFill/>
              </p:grpSpPr>
              <p:sp>
                <p:nvSpPr>
                  <p:cNvPr id="28" name="Rectangle 27">
                    <a:extLst>
                      <a:ext uri="{FF2B5EF4-FFF2-40B4-BE49-F238E27FC236}">
                        <a16:creationId xmlns:a16="http://schemas.microsoft.com/office/drawing/2014/main" id="{743A3B2D-BE05-4647-BDCE-54635C0882AA}"/>
                      </a:ext>
                    </a:extLst>
                  </p:cNvPr>
                  <p:cNvSpPr/>
                  <p:nvPr userDrawn="1"/>
                </p:nvSpPr>
                <p:spPr>
                  <a:xfrm>
                    <a:off x="11228276"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a:extLst>
                      <a:ext uri="{FF2B5EF4-FFF2-40B4-BE49-F238E27FC236}">
                        <a16:creationId xmlns:a16="http://schemas.microsoft.com/office/drawing/2014/main" id="{A3D8034F-3487-4EB4-A46D-A9F6FAB5D278}"/>
                      </a:ext>
                    </a:extLst>
                  </p:cNvPr>
                  <p:cNvSpPr/>
                  <p:nvPr userDrawn="1"/>
                </p:nvSpPr>
                <p:spPr>
                  <a:xfrm>
                    <a:off x="10636138" y="-148430"/>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30" name="Group 29">
                <a:extLst>
                  <a:ext uri="{FF2B5EF4-FFF2-40B4-BE49-F238E27FC236}">
                    <a16:creationId xmlns:a16="http://schemas.microsoft.com/office/drawing/2014/main" id="{48EDD9A2-BAF9-4807-B8DB-6DE350086BFA}"/>
                  </a:ext>
                </a:extLst>
              </p:cNvPr>
              <p:cNvGrpSpPr/>
              <p:nvPr userDrawn="1"/>
            </p:nvGrpSpPr>
            <p:grpSpPr>
              <a:xfrm>
                <a:off x="3309930" y="-148430"/>
                <a:ext cx="1776414" cy="82551"/>
                <a:chOff x="10044000" y="-148430"/>
                <a:chExt cx="1776414" cy="82551"/>
              </a:xfrm>
            </p:grpSpPr>
            <p:sp>
              <p:nvSpPr>
                <p:cNvPr id="31" name="Rectangle 30">
                  <a:extLst>
                    <a:ext uri="{FF2B5EF4-FFF2-40B4-BE49-F238E27FC236}">
                      <a16:creationId xmlns:a16="http://schemas.microsoft.com/office/drawing/2014/main" id="{71239E11-F255-4C89-9708-E73DBF757F35}"/>
                    </a:ext>
                  </a:extLst>
                </p:cNvPr>
                <p:cNvSpPr/>
                <p:nvPr userDrawn="1"/>
              </p:nvSpPr>
              <p:spPr>
                <a:xfrm>
                  <a:off x="10044000"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2" name="Group 31">
                  <a:extLst>
                    <a:ext uri="{FF2B5EF4-FFF2-40B4-BE49-F238E27FC236}">
                      <a16:creationId xmlns:a16="http://schemas.microsoft.com/office/drawing/2014/main" id="{429A933E-EB89-412C-9A16-7A1761F610BD}"/>
                    </a:ext>
                  </a:extLst>
                </p:cNvPr>
                <p:cNvGrpSpPr/>
                <p:nvPr userDrawn="1"/>
              </p:nvGrpSpPr>
              <p:grpSpPr>
                <a:xfrm>
                  <a:off x="10636138" y="-148430"/>
                  <a:ext cx="1184276" cy="82551"/>
                  <a:chOff x="10636138" y="-148430"/>
                  <a:chExt cx="1184276" cy="82551"/>
                </a:xfrm>
              </p:grpSpPr>
              <p:sp>
                <p:nvSpPr>
                  <p:cNvPr id="33" name="Rectangle 32">
                    <a:extLst>
                      <a:ext uri="{FF2B5EF4-FFF2-40B4-BE49-F238E27FC236}">
                        <a16:creationId xmlns:a16="http://schemas.microsoft.com/office/drawing/2014/main" id="{34DF87D4-D832-49DC-A339-AC1DD94A6A4D}"/>
                      </a:ext>
                    </a:extLst>
                  </p:cNvPr>
                  <p:cNvSpPr/>
                  <p:nvPr userDrawn="1"/>
                </p:nvSpPr>
                <p:spPr>
                  <a:xfrm>
                    <a:off x="11228276"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191D562F-BFA4-4227-85B5-DA8E6EA9002E}"/>
                      </a:ext>
                    </a:extLst>
                  </p:cNvPr>
                  <p:cNvSpPr/>
                  <p:nvPr userDrawn="1"/>
                </p:nvSpPr>
                <p:spPr>
                  <a:xfrm>
                    <a:off x="10636138" y="-148430"/>
                    <a:ext cx="592138"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35" name="Group 34">
                <a:extLst>
                  <a:ext uri="{FF2B5EF4-FFF2-40B4-BE49-F238E27FC236}">
                    <a16:creationId xmlns:a16="http://schemas.microsoft.com/office/drawing/2014/main" id="{0FF9B0E9-7F55-46DD-B737-4563044AC3CB}"/>
                  </a:ext>
                </a:extLst>
              </p:cNvPr>
              <p:cNvGrpSpPr/>
              <p:nvPr userDrawn="1"/>
            </p:nvGrpSpPr>
            <p:grpSpPr>
              <a:xfrm>
                <a:off x="1533516" y="-148430"/>
                <a:ext cx="1776414" cy="82551"/>
                <a:chOff x="10044000" y="-148430"/>
                <a:chExt cx="1776414" cy="82551"/>
              </a:xfrm>
              <a:solidFill>
                <a:schemeClr val="tx2"/>
              </a:solidFill>
            </p:grpSpPr>
            <p:sp>
              <p:nvSpPr>
                <p:cNvPr id="36" name="Rectangle 35">
                  <a:extLst>
                    <a:ext uri="{FF2B5EF4-FFF2-40B4-BE49-F238E27FC236}">
                      <a16:creationId xmlns:a16="http://schemas.microsoft.com/office/drawing/2014/main" id="{8A0D9AB0-BDF8-4BF8-933D-76527927EB0B}"/>
                    </a:ext>
                  </a:extLst>
                </p:cNvPr>
                <p:cNvSpPr/>
                <p:nvPr userDrawn="1"/>
              </p:nvSpPr>
              <p:spPr>
                <a:xfrm>
                  <a:off x="10044000"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7" name="Group 36">
                  <a:extLst>
                    <a:ext uri="{FF2B5EF4-FFF2-40B4-BE49-F238E27FC236}">
                      <a16:creationId xmlns:a16="http://schemas.microsoft.com/office/drawing/2014/main" id="{B5E63815-B53E-4DEA-B7CE-70992C3829A8}"/>
                    </a:ext>
                  </a:extLst>
                </p:cNvPr>
                <p:cNvGrpSpPr/>
                <p:nvPr userDrawn="1"/>
              </p:nvGrpSpPr>
              <p:grpSpPr>
                <a:xfrm>
                  <a:off x="10636138" y="-148430"/>
                  <a:ext cx="1184276" cy="82551"/>
                  <a:chOff x="10636138" y="-148430"/>
                  <a:chExt cx="1184276" cy="82551"/>
                </a:xfrm>
                <a:grpFill/>
              </p:grpSpPr>
              <p:sp>
                <p:nvSpPr>
                  <p:cNvPr id="38" name="Rectangle 37">
                    <a:extLst>
                      <a:ext uri="{FF2B5EF4-FFF2-40B4-BE49-F238E27FC236}">
                        <a16:creationId xmlns:a16="http://schemas.microsoft.com/office/drawing/2014/main" id="{94D5A0B5-8362-422E-92CD-C3969E475B4C}"/>
                      </a:ext>
                    </a:extLst>
                  </p:cNvPr>
                  <p:cNvSpPr/>
                  <p:nvPr userDrawn="1"/>
                </p:nvSpPr>
                <p:spPr>
                  <a:xfrm>
                    <a:off x="11228276"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2899DA0E-EB57-44F4-B814-102F3F299F00}"/>
                      </a:ext>
                    </a:extLst>
                  </p:cNvPr>
                  <p:cNvSpPr/>
                  <p:nvPr userDrawn="1"/>
                </p:nvSpPr>
                <p:spPr>
                  <a:xfrm>
                    <a:off x="10636138" y="-148430"/>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42" name="Group 41">
                <a:extLst>
                  <a:ext uri="{FF2B5EF4-FFF2-40B4-BE49-F238E27FC236}">
                    <a16:creationId xmlns:a16="http://schemas.microsoft.com/office/drawing/2014/main" id="{A1A39780-93FB-4FED-9F4A-CEC489158CD3}"/>
                  </a:ext>
                </a:extLst>
              </p:cNvPr>
              <p:cNvGrpSpPr/>
              <p:nvPr userDrawn="1"/>
            </p:nvGrpSpPr>
            <p:grpSpPr>
              <a:xfrm>
                <a:off x="354969" y="-148430"/>
                <a:ext cx="1184276" cy="82551"/>
                <a:chOff x="10636138" y="-148430"/>
                <a:chExt cx="1184276" cy="82551"/>
              </a:xfrm>
            </p:grpSpPr>
            <p:sp>
              <p:nvSpPr>
                <p:cNvPr id="43" name="Rectangle 42">
                  <a:extLst>
                    <a:ext uri="{FF2B5EF4-FFF2-40B4-BE49-F238E27FC236}">
                      <a16:creationId xmlns:a16="http://schemas.microsoft.com/office/drawing/2014/main" id="{6456A92D-9BF1-42F6-A2E4-492263D70B93}"/>
                    </a:ext>
                  </a:extLst>
                </p:cNvPr>
                <p:cNvSpPr/>
                <p:nvPr userDrawn="1"/>
              </p:nvSpPr>
              <p:spPr>
                <a:xfrm>
                  <a:off x="11228276"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C82D97F1-9A9B-47D1-A2F1-784BC83B7F5E}"/>
                    </a:ext>
                  </a:extLst>
                </p:cNvPr>
                <p:cNvSpPr/>
                <p:nvPr userDrawn="1"/>
              </p:nvSpPr>
              <p:spPr>
                <a:xfrm>
                  <a:off x="10636138" y="-148430"/>
                  <a:ext cx="592138"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89" name="Group 88">
              <a:extLst>
                <a:ext uri="{FF2B5EF4-FFF2-40B4-BE49-F238E27FC236}">
                  <a16:creationId xmlns:a16="http://schemas.microsoft.com/office/drawing/2014/main" id="{C34CFFDF-2152-4A2D-8FB3-0A7B23D098B7}"/>
                </a:ext>
              </a:extLst>
            </p:cNvPr>
            <p:cNvGrpSpPr/>
            <p:nvPr userDrawn="1"/>
          </p:nvGrpSpPr>
          <p:grpSpPr>
            <a:xfrm>
              <a:off x="12265794" y="1"/>
              <a:ext cx="18000" cy="6858000"/>
              <a:chOff x="12425515" y="2588735"/>
              <a:chExt cx="82551" cy="4269265"/>
            </a:xfrm>
          </p:grpSpPr>
          <p:sp>
            <p:nvSpPr>
              <p:cNvPr id="82" name="Rectangle 81">
                <a:extLst>
                  <a:ext uri="{FF2B5EF4-FFF2-40B4-BE49-F238E27FC236}">
                    <a16:creationId xmlns:a16="http://schemas.microsoft.com/office/drawing/2014/main" id="{A5E7F58C-EE61-45FF-BBF9-8DE1F3DD1C59}"/>
                  </a:ext>
                </a:extLst>
              </p:cNvPr>
              <p:cNvSpPr/>
              <p:nvPr userDrawn="1"/>
            </p:nvSpPr>
            <p:spPr>
              <a:xfrm rot="5400000">
                <a:off x="12161048" y="5292782"/>
                <a:ext cx="609895"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3" name="Rectangle 82">
                <a:extLst>
                  <a:ext uri="{FF2B5EF4-FFF2-40B4-BE49-F238E27FC236}">
                    <a16:creationId xmlns:a16="http://schemas.microsoft.com/office/drawing/2014/main" id="{8E6C2DEC-5E14-4D86-A7EC-DF4187D064F2}"/>
                  </a:ext>
                </a:extLst>
              </p:cNvPr>
              <p:cNvSpPr/>
              <p:nvPr userDrawn="1"/>
            </p:nvSpPr>
            <p:spPr>
              <a:xfrm rot="5400000">
                <a:off x="12161048" y="6512572"/>
                <a:ext cx="609895"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4" name="Rectangle 83">
                <a:extLst>
                  <a:ext uri="{FF2B5EF4-FFF2-40B4-BE49-F238E27FC236}">
                    <a16:creationId xmlns:a16="http://schemas.microsoft.com/office/drawing/2014/main" id="{C74D7886-31ED-4084-8E07-296ECC655564}"/>
                  </a:ext>
                </a:extLst>
              </p:cNvPr>
              <p:cNvSpPr/>
              <p:nvPr userDrawn="1"/>
            </p:nvSpPr>
            <p:spPr>
              <a:xfrm rot="5400000">
                <a:off x="12162637" y="5902677"/>
                <a:ext cx="609895"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Rectangle 84">
                <a:extLst>
                  <a:ext uri="{FF2B5EF4-FFF2-40B4-BE49-F238E27FC236}">
                    <a16:creationId xmlns:a16="http://schemas.microsoft.com/office/drawing/2014/main" id="{D7BD4B1F-2F1E-446E-A05B-F3CB5E5F6873}"/>
                  </a:ext>
                </a:extLst>
              </p:cNvPr>
              <p:cNvSpPr/>
              <p:nvPr userDrawn="1"/>
            </p:nvSpPr>
            <p:spPr>
              <a:xfrm rot="5400000">
                <a:off x="12161048" y="3463097"/>
                <a:ext cx="609895"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Rectangle 85">
                <a:extLst>
                  <a:ext uri="{FF2B5EF4-FFF2-40B4-BE49-F238E27FC236}">
                    <a16:creationId xmlns:a16="http://schemas.microsoft.com/office/drawing/2014/main" id="{53310686-91D7-4A31-82C8-A67D32C0F75A}"/>
                  </a:ext>
                </a:extLst>
              </p:cNvPr>
              <p:cNvSpPr/>
              <p:nvPr userDrawn="1"/>
            </p:nvSpPr>
            <p:spPr>
              <a:xfrm rot="5400000">
                <a:off x="12161048" y="4682887"/>
                <a:ext cx="609895"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Rectangle 86">
                <a:extLst>
                  <a:ext uri="{FF2B5EF4-FFF2-40B4-BE49-F238E27FC236}">
                    <a16:creationId xmlns:a16="http://schemas.microsoft.com/office/drawing/2014/main" id="{AE3B8320-65F3-48A9-85F1-293C37A82915}"/>
                  </a:ext>
                </a:extLst>
              </p:cNvPr>
              <p:cNvSpPr/>
              <p:nvPr userDrawn="1"/>
            </p:nvSpPr>
            <p:spPr>
              <a:xfrm rot="5400000">
                <a:off x="12162637" y="4072992"/>
                <a:ext cx="609895"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8" name="Rectangle 87">
                <a:extLst>
                  <a:ext uri="{FF2B5EF4-FFF2-40B4-BE49-F238E27FC236}">
                    <a16:creationId xmlns:a16="http://schemas.microsoft.com/office/drawing/2014/main" id="{97125D60-8B03-47D1-B843-A583D2ED4F62}"/>
                  </a:ext>
                </a:extLst>
              </p:cNvPr>
              <p:cNvSpPr/>
              <p:nvPr userDrawn="1"/>
            </p:nvSpPr>
            <p:spPr>
              <a:xfrm rot="5400000">
                <a:off x="12161048" y="2853202"/>
                <a:ext cx="609895"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2" name="Title Placeholder 1">
            <a:extLst>
              <a:ext uri="{FF2B5EF4-FFF2-40B4-BE49-F238E27FC236}">
                <a16:creationId xmlns:a16="http://schemas.microsoft.com/office/drawing/2014/main" id="{9D1491C4-9830-46D6-9B7E-91D978B17D03}"/>
              </a:ext>
            </a:extLst>
          </p:cNvPr>
          <p:cNvSpPr>
            <a:spLocks noGrp="1"/>
          </p:cNvSpPr>
          <p:nvPr>
            <p:ph type="title"/>
          </p:nvPr>
        </p:nvSpPr>
        <p:spPr>
          <a:xfrm>
            <a:off x="807269" y="239083"/>
            <a:ext cx="10580059" cy="755904"/>
          </a:xfrm>
          <a:prstGeom prst="rect">
            <a:avLst/>
          </a:prstGeom>
        </p:spPr>
        <p:txBody>
          <a:bodyPr vert="horz" lIns="0" tIns="0" rIns="0" bIns="0" rtlCol="0" anchor="b" anchorCtr="0">
            <a:no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B8490CFD-D389-4642-995F-30BEB12330F8}"/>
              </a:ext>
            </a:extLst>
          </p:cNvPr>
          <p:cNvSpPr>
            <a:spLocks noGrp="1"/>
          </p:cNvSpPr>
          <p:nvPr>
            <p:ph type="body" idx="1"/>
          </p:nvPr>
        </p:nvSpPr>
        <p:spPr>
          <a:xfrm>
            <a:off x="807269" y="1959431"/>
            <a:ext cx="10580059" cy="3901794"/>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5" name="Footer Placeholder 4">
            <a:extLst>
              <a:ext uri="{FF2B5EF4-FFF2-40B4-BE49-F238E27FC236}">
                <a16:creationId xmlns:a16="http://schemas.microsoft.com/office/drawing/2014/main" id="{82998A25-FD83-4602-AD1D-0DE3EEDC8FD8}"/>
              </a:ext>
            </a:extLst>
          </p:cNvPr>
          <p:cNvSpPr>
            <a:spLocks noGrp="1"/>
          </p:cNvSpPr>
          <p:nvPr>
            <p:ph type="ftr" sz="quarter" idx="3"/>
          </p:nvPr>
        </p:nvSpPr>
        <p:spPr>
          <a:xfrm>
            <a:off x="609599" y="6483641"/>
            <a:ext cx="6148039" cy="144000"/>
          </a:xfrm>
          <a:prstGeom prst="rect">
            <a:avLst/>
          </a:prstGeom>
        </p:spPr>
        <p:txBody>
          <a:bodyPr vert="horz" lIns="0" tIns="0" rIns="0" bIns="0" rtlCol="0" anchor="ctr">
            <a:noAutofit/>
          </a:bodyPr>
          <a:lstStyle>
            <a:lvl1pPr algn="l">
              <a:defRPr sz="900">
                <a:solidFill>
                  <a:schemeClr val="tx2"/>
                </a:solidFill>
              </a:defRPr>
            </a:lvl1pPr>
          </a:lstStyle>
          <a:p>
            <a:r>
              <a:rPr lang="en-GB"/>
              <a:t>Confidential / Internal</a:t>
            </a:r>
            <a:endParaRPr lang="en-GB" dirty="0"/>
          </a:p>
        </p:txBody>
      </p:sp>
      <p:sp>
        <p:nvSpPr>
          <p:cNvPr id="6" name="Slide Number Placeholder 5">
            <a:extLst>
              <a:ext uri="{FF2B5EF4-FFF2-40B4-BE49-F238E27FC236}">
                <a16:creationId xmlns:a16="http://schemas.microsoft.com/office/drawing/2014/main" id="{659C9522-716F-47B9-9B6E-E0C01A5F2FAC}"/>
              </a:ext>
            </a:extLst>
          </p:cNvPr>
          <p:cNvSpPr>
            <a:spLocks noGrp="1"/>
          </p:cNvSpPr>
          <p:nvPr>
            <p:ph type="sldNum" sz="quarter" idx="4"/>
          </p:nvPr>
        </p:nvSpPr>
        <p:spPr>
          <a:xfrm>
            <a:off x="11404107" y="6483641"/>
            <a:ext cx="360000" cy="144000"/>
          </a:xfrm>
          <a:prstGeom prst="rect">
            <a:avLst/>
          </a:prstGeom>
        </p:spPr>
        <p:txBody>
          <a:bodyPr vert="horz" lIns="0" tIns="0" rIns="0" bIns="0" rtlCol="0" anchor="ctr">
            <a:noAutofit/>
          </a:bodyPr>
          <a:lstStyle>
            <a:lvl1pPr algn="r">
              <a:defRPr sz="900">
                <a:solidFill>
                  <a:schemeClr val="tx2"/>
                </a:solidFill>
              </a:defRPr>
            </a:lvl1pPr>
          </a:lstStyle>
          <a:p>
            <a:fld id="{043C2FB7-9533-4568-9B8F-F5133F6949BD}" type="slidenum">
              <a:rPr lang="en-GB" smtClean="0"/>
              <a:pPr/>
              <a:t>‹#›</a:t>
            </a:fld>
            <a:endParaRPr lang="en-GB" dirty="0"/>
          </a:p>
        </p:txBody>
      </p:sp>
    </p:spTree>
    <p:extLst>
      <p:ext uri="{BB962C8B-B14F-4D97-AF65-F5344CB8AC3E}">
        <p14:creationId xmlns:p14="http://schemas.microsoft.com/office/powerpoint/2010/main" val="172714854"/>
      </p:ext>
    </p:extLst>
  </p:cSld>
  <p:clrMap bg1="lt1" tx1="dk1" bg2="lt2" tx2="dk2" accent1="accent1" accent2="accent2" accent3="accent3" accent4="accent4" accent5="accent5" accent6="accent6" hlink="hlink" folHlink="folHlink"/>
  <p:sldLayoutIdLst>
    <p:sldLayoutId id="2147483663" r:id="rId1"/>
    <p:sldLayoutId id="2147483649" r:id="rId2"/>
    <p:sldLayoutId id="2147483790" r:id="rId3"/>
    <p:sldLayoutId id="2147483791" r:id="rId4"/>
    <p:sldLayoutId id="2147483792" r:id="rId5"/>
    <p:sldLayoutId id="2147483793" r:id="rId6"/>
    <p:sldLayoutId id="2147483668" r:id="rId7"/>
    <p:sldLayoutId id="2147483915" r:id="rId8"/>
    <p:sldLayoutId id="2147483664" r:id="rId9"/>
    <p:sldLayoutId id="2147483661" r:id="rId10"/>
    <p:sldLayoutId id="2147483665" r:id="rId11"/>
    <p:sldLayoutId id="2147483931" r:id="rId12"/>
    <p:sldLayoutId id="2147483932" r:id="rId13"/>
    <p:sldLayoutId id="2147483654" r:id="rId14"/>
    <p:sldLayoutId id="2147483916" r:id="rId15"/>
    <p:sldLayoutId id="2147483650" r:id="rId16"/>
    <p:sldLayoutId id="2147483693" r:id="rId17"/>
    <p:sldLayoutId id="2147483698" r:id="rId18"/>
    <p:sldLayoutId id="2147483738" r:id="rId19"/>
    <p:sldLayoutId id="2147483695" r:id="rId20"/>
    <p:sldLayoutId id="2147483770" r:id="rId21"/>
    <p:sldLayoutId id="2147483736" r:id="rId22"/>
    <p:sldLayoutId id="2147483652" r:id="rId23"/>
    <p:sldLayoutId id="2147483653" r:id="rId24"/>
    <p:sldLayoutId id="2147483701" r:id="rId25"/>
    <p:sldLayoutId id="2147483702" r:id="rId26"/>
    <p:sldLayoutId id="2147483937" r:id="rId27"/>
    <p:sldLayoutId id="2147483936" r:id="rId28"/>
    <p:sldLayoutId id="2147483934" r:id="rId29"/>
    <p:sldLayoutId id="2147483933" r:id="rId30"/>
    <p:sldLayoutId id="2147483939" r:id="rId31"/>
    <p:sldLayoutId id="2147483938" r:id="rId32"/>
    <p:sldLayoutId id="2147483694" r:id="rId33"/>
    <p:sldLayoutId id="2147483735" r:id="rId34"/>
    <p:sldLayoutId id="2147483719" r:id="rId35"/>
    <p:sldLayoutId id="2147483720" r:id="rId36"/>
    <p:sldLayoutId id="2147483739" r:id="rId37"/>
    <p:sldLayoutId id="2147483737" r:id="rId38"/>
    <p:sldLayoutId id="2147483707" r:id="rId39"/>
    <p:sldLayoutId id="2147483680" r:id="rId40"/>
    <p:sldLayoutId id="2147483706" r:id="rId41"/>
    <p:sldLayoutId id="2147483741" r:id="rId42"/>
    <p:sldLayoutId id="2147483742" r:id="rId43"/>
    <p:sldLayoutId id="2147483740" r:id="rId44"/>
    <p:sldLayoutId id="2147483929" r:id="rId45"/>
    <p:sldLayoutId id="2147483930" r:id="rId46"/>
    <p:sldLayoutId id="2147483809" r:id="rId47"/>
    <p:sldLayoutId id="2147483940" r:id="rId48"/>
    <p:sldLayoutId id="2147483941" r:id="rId49"/>
    <p:sldLayoutId id="2147483942" r:id="rId50"/>
    <p:sldLayoutId id="2147483943" r:id="rId51"/>
    <p:sldLayoutId id="2147483944" r:id="rId52"/>
    <p:sldLayoutId id="2147483945" r:id="rId53"/>
    <p:sldLayoutId id="2147483946" r:id="rId54"/>
    <p:sldLayoutId id="2147483947" r:id="rId55"/>
    <p:sldLayoutId id="2147483948" r:id="rId56"/>
    <p:sldLayoutId id="2147483949" r:id="rId57"/>
    <p:sldLayoutId id="2147483950" r:id="rId58"/>
    <p:sldLayoutId id="2147483951" r:id="rId59"/>
    <p:sldLayoutId id="2147483952" r:id="rId60"/>
    <p:sldLayoutId id="2147483953" r:id="rId61"/>
    <p:sldLayoutId id="2147483954" r:id="rId62"/>
    <p:sldLayoutId id="2147483955" r:id="rId63"/>
    <p:sldLayoutId id="2147483956" r:id="rId64"/>
    <p:sldLayoutId id="2147483957" r:id="rId65"/>
    <p:sldLayoutId id="2147483958" r:id="rId66"/>
    <p:sldLayoutId id="2147483959" r:id="rId67"/>
    <p:sldLayoutId id="2147483960" r:id="rId68"/>
    <p:sldLayoutId id="2147483961" r:id="rId69"/>
    <p:sldLayoutId id="2147483962" r:id="rId70"/>
    <p:sldLayoutId id="2147483963" r:id="rId71"/>
    <p:sldLayoutId id="2147483923" r:id="rId72"/>
    <p:sldLayoutId id="2147483924" r:id="rId73"/>
    <p:sldLayoutId id="2147483926" r:id="rId74"/>
    <p:sldLayoutId id="2147483927" r:id="rId75"/>
    <p:sldLayoutId id="2147483928" r:id="rId76"/>
    <p:sldLayoutId id="2147483925" r:id="rId77"/>
    <p:sldLayoutId id="2147483710" r:id="rId78"/>
    <p:sldLayoutId id="2147483711" r:id="rId79"/>
    <p:sldLayoutId id="2147483712" r:id="rId80"/>
    <p:sldLayoutId id="2147483713" r:id="rId81"/>
    <p:sldLayoutId id="2147483772" r:id="rId82"/>
    <p:sldLayoutId id="2147483717" r:id="rId83"/>
    <p:sldLayoutId id="2147483805" r:id="rId84"/>
    <p:sldLayoutId id="2147483920" r:id="rId85"/>
    <p:sldLayoutId id="2147483921" r:id="rId86"/>
    <p:sldLayoutId id="2147483802" r:id="rId87"/>
    <p:sldLayoutId id="2147483794" r:id="rId88"/>
    <p:sldLayoutId id="2147483798" r:id="rId89"/>
    <p:sldLayoutId id="2147483799" r:id="rId90"/>
    <p:sldLayoutId id="2147483651" r:id="rId91"/>
    <p:sldLayoutId id="2147483667" r:id="rId92"/>
    <p:sldLayoutId id="2147483897" r:id="rId93"/>
    <p:sldLayoutId id="2147483898" r:id="rId94"/>
    <p:sldLayoutId id="2147483899" r:id="rId95"/>
    <p:sldLayoutId id="2147483900" r:id="rId96"/>
    <p:sldLayoutId id="2147483901" r:id="rId97"/>
    <p:sldLayoutId id="2147483902" r:id="rId98"/>
    <p:sldLayoutId id="2147483775" r:id="rId99"/>
    <p:sldLayoutId id="2147483776" r:id="rId100"/>
    <p:sldLayoutId id="2147483903" r:id="rId101"/>
    <p:sldLayoutId id="2147483904" r:id="rId102"/>
    <p:sldLayoutId id="2147483905" r:id="rId103"/>
    <p:sldLayoutId id="2147483906" r:id="rId104"/>
    <p:sldLayoutId id="2147483907" r:id="rId105"/>
    <p:sldLayoutId id="2147483908" r:id="rId106"/>
    <p:sldLayoutId id="2147483800" r:id="rId107"/>
    <p:sldLayoutId id="2147483801" r:id="rId108"/>
    <p:sldLayoutId id="2147483917" r:id="rId109"/>
    <p:sldLayoutId id="2147483919" r:id="rId110"/>
    <p:sldLayoutId id="2147483918" r:id="rId111"/>
    <p:sldLayoutId id="2147483685" r:id="rId112"/>
    <p:sldLayoutId id="2147483768" r:id="rId113"/>
    <p:sldLayoutId id="2147483909" r:id="rId114"/>
    <p:sldLayoutId id="2147483910" r:id="rId115"/>
    <p:sldLayoutId id="2147483911" r:id="rId116"/>
    <p:sldLayoutId id="2147483912" r:id="rId117"/>
    <p:sldLayoutId id="2147483913" r:id="rId118"/>
    <p:sldLayoutId id="2147483914" r:id="rId119"/>
    <p:sldLayoutId id="2147483804" r:id="rId120"/>
    <p:sldLayoutId id="2147483922" r:id="rId121"/>
    <p:sldLayoutId id="2147483708" r:id="rId122"/>
    <p:sldLayoutId id="2147483709" r:id="rId123"/>
    <p:sldLayoutId id="2147483769" r:id="rId124"/>
    <p:sldLayoutId id="2147483771" r:id="rId125"/>
    <p:sldLayoutId id="2147483752" r:id="rId126"/>
    <p:sldLayoutId id="2147483655" r:id="rId127"/>
    <p:sldLayoutId id="2147483828" r:id="rId128"/>
    <p:sldLayoutId id="2147483753" r:id="rId129"/>
    <p:sldLayoutId id="2147483754" r:id="rId130"/>
    <p:sldLayoutId id="2147483755" r:id="rId131"/>
    <p:sldLayoutId id="2147483964" r:id="rId132"/>
    <p:sldLayoutId id="2147483756" r:id="rId133"/>
    <p:sldLayoutId id="2147483774" r:id="rId134"/>
    <p:sldLayoutId id="2147483757" r:id="rId135"/>
    <p:sldLayoutId id="2147483758" r:id="rId136"/>
  </p:sldLayoutIdLst>
  <p:hf sldNum="0" hd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800"/>
        </a:spcBef>
        <a:buFont typeface="Arial" panose="020B0604020202020204" pitchFamily="34" charset="0"/>
        <a:buNone/>
        <a:defRPr sz="1800" b="1" kern="1200">
          <a:solidFill>
            <a:schemeClr val="tx2"/>
          </a:solidFill>
          <a:latin typeface="+mn-lt"/>
          <a:ea typeface="+mn-ea"/>
          <a:cs typeface="+mn-cs"/>
        </a:defRPr>
      </a:lvl1pPr>
      <a:lvl2pPr marL="0" indent="0" algn="l" defTabSz="914400" rtl="0" eaLnBrk="1" latinLnBrk="0" hangingPunct="1">
        <a:lnSpc>
          <a:spcPct val="100000"/>
        </a:lnSpc>
        <a:spcBef>
          <a:spcPts val="600"/>
        </a:spcBef>
        <a:buFont typeface="Arial" panose="020B0604020202020204" pitchFamily="34" charset="0"/>
        <a:buNone/>
        <a:defRPr sz="1800" kern="1200">
          <a:solidFill>
            <a:schemeClr val="tx2"/>
          </a:solidFill>
          <a:latin typeface="+mn-lt"/>
          <a:ea typeface="+mn-ea"/>
          <a:cs typeface="+mn-cs"/>
        </a:defRPr>
      </a:lvl2pPr>
      <a:lvl3pPr marL="179388" indent="-179388" algn="l" defTabSz="914400" rtl="0" eaLnBrk="1" latinLnBrk="0" hangingPunct="1">
        <a:lnSpc>
          <a:spcPct val="100000"/>
        </a:lnSpc>
        <a:spcBef>
          <a:spcPts val="600"/>
        </a:spcBef>
        <a:buClr>
          <a:schemeClr val="tx2"/>
        </a:buClr>
        <a:buFont typeface="Arial" panose="020B0604020202020204" pitchFamily="34" charset="0"/>
        <a:buChar char="•"/>
        <a:defRPr sz="1800" kern="1200">
          <a:solidFill>
            <a:schemeClr val="tx2"/>
          </a:solidFill>
          <a:latin typeface="+mn-lt"/>
          <a:ea typeface="+mn-ea"/>
          <a:cs typeface="+mn-cs"/>
        </a:defRPr>
      </a:lvl3pPr>
      <a:lvl4pPr marL="357188" indent="-171450" algn="l" defTabSz="914400" rtl="0" eaLnBrk="1" latinLnBrk="0" hangingPunct="1">
        <a:lnSpc>
          <a:spcPct val="100000"/>
        </a:lnSpc>
        <a:spcBef>
          <a:spcPts val="300"/>
        </a:spcBef>
        <a:buClr>
          <a:schemeClr val="tx2"/>
        </a:buClr>
        <a:buFont typeface="Arial" panose="020B0604020202020204" pitchFamily="34" charset="0"/>
        <a:buChar char="•"/>
        <a:defRPr sz="1400" kern="1200">
          <a:solidFill>
            <a:schemeClr val="tx2"/>
          </a:solidFill>
          <a:latin typeface="+mn-lt"/>
          <a:ea typeface="+mn-ea"/>
          <a:cs typeface="+mn-cs"/>
        </a:defRPr>
      </a:lvl4pPr>
      <a:lvl5pPr marL="536575" marR="0" indent="-182563" algn="l" defTabSz="914400" rtl="0" eaLnBrk="1" fontAlgn="auto" latinLnBrk="0" hangingPunct="1">
        <a:lnSpc>
          <a:spcPct val="100000"/>
        </a:lnSpc>
        <a:spcBef>
          <a:spcPts val="300"/>
        </a:spcBef>
        <a:spcAft>
          <a:spcPts val="0"/>
        </a:spcAft>
        <a:buClr>
          <a:schemeClr val="tx2"/>
        </a:buClr>
        <a:buSzTx/>
        <a:buFont typeface="Arial" panose="020B0604020202020204" pitchFamily="34" charset="0"/>
        <a:buChar char="•"/>
        <a:tabLst/>
        <a:defRPr sz="1200" kern="1200">
          <a:solidFill>
            <a:schemeClr val="tx2"/>
          </a:solidFill>
          <a:latin typeface="+mn-lt"/>
          <a:ea typeface="+mn-ea"/>
          <a:cs typeface="+mn-cs"/>
        </a:defRPr>
      </a:lvl5pPr>
      <a:lvl6pPr marL="0" indent="0" algn="l" defTabSz="914400" rtl="0" eaLnBrk="1" latinLnBrk="0" hangingPunct="1">
        <a:lnSpc>
          <a:spcPct val="100000"/>
        </a:lnSpc>
        <a:spcBef>
          <a:spcPts val="500"/>
        </a:spcBef>
        <a:buClr>
          <a:schemeClr val="tx2"/>
        </a:buClr>
        <a:buFont typeface="Arial" panose="020B0604020202020204" pitchFamily="34" charset="0"/>
        <a:buNone/>
        <a:defRPr sz="1200" i="1" kern="1200">
          <a:solidFill>
            <a:schemeClr val="tx2"/>
          </a:solidFill>
          <a:latin typeface="+mn-lt"/>
          <a:ea typeface="+mn-ea"/>
          <a:cs typeface="+mn-cs"/>
        </a:defRPr>
      </a:lvl6pPr>
      <a:lvl7pPr marL="0" indent="0" algn="l" defTabSz="914400" rtl="0" eaLnBrk="1" latinLnBrk="0" hangingPunct="1">
        <a:lnSpc>
          <a:spcPct val="100000"/>
        </a:lnSpc>
        <a:spcBef>
          <a:spcPts val="1200"/>
        </a:spcBef>
        <a:buClr>
          <a:schemeClr val="tx2"/>
        </a:buClr>
        <a:buFont typeface="Arial" panose="020B0604020202020204" pitchFamily="34" charset="0"/>
        <a:buNone/>
        <a:defRPr sz="1200" b="1" i="0" kern="1200" cap="all" baseline="0">
          <a:solidFill>
            <a:schemeClr val="tx2"/>
          </a:solidFill>
          <a:latin typeface="+mn-lt"/>
          <a:ea typeface="+mn-ea"/>
          <a:cs typeface="+mn-cs"/>
        </a:defRPr>
      </a:lvl7pPr>
      <a:lvl8pPr marL="0" marR="0" indent="0" algn="l" defTabSz="914400" rtl="0" eaLnBrk="1" fontAlgn="auto" latinLnBrk="0" hangingPunct="1">
        <a:lnSpc>
          <a:spcPct val="100000"/>
        </a:lnSpc>
        <a:spcBef>
          <a:spcPts val="1200"/>
        </a:spcBef>
        <a:spcAft>
          <a:spcPts val="0"/>
        </a:spcAft>
        <a:buClr>
          <a:schemeClr val="tx2"/>
        </a:buClr>
        <a:buSzTx/>
        <a:buFont typeface="Arial" panose="020B0604020202020204" pitchFamily="34" charset="0"/>
        <a:buNone/>
        <a:tabLst/>
        <a:defRPr sz="1200" b="0" kern="1200" cap="all" baseline="0">
          <a:solidFill>
            <a:schemeClr val="tx2"/>
          </a:solidFill>
          <a:latin typeface="+mn-lt"/>
          <a:ea typeface="+mn-ea"/>
          <a:cs typeface="+mn-cs"/>
        </a:defRPr>
      </a:lvl8pPr>
      <a:lvl9pPr marL="0" indent="0" algn="l" defTabSz="914400" rtl="0" eaLnBrk="1" latinLnBrk="0" hangingPunct="1">
        <a:lnSpc>
          <a:spcPct val="90000"/>
        </a:lnSpc>
        <a:spcBef>
          <a:spcPts val="600"/>
        </a:spcBef>
        <a:buClr>
          <a:schemeClr val="tx2"/>
        </a:buClr>
        <a:buFont typeface="Arial" panose="020B0604020202020204" pitchFamily="34" charset="0"/>
        <a:buNone/>
        <a:defRPr sz="900" kern="1200" cap="none"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3" pos="384" userDrawn="1">
          <p15:clr>
            <a:srgbClr val="F26B43"/>
          </p15:clr>
        </p15:guide>
        <p15:guide id="4" pos="768" userDrawn="1">
          <p15:clr>
            <a:srgbClr val="F26B43"/>
          </p15:clr>
        </p15:guide>
        <p15:guide id="5" pos="1149" userDrawn="1">
          <p15:clr>
            <a:srgbClr val="F26B43"/>
          </p15:clr>
        </p15:guide>
        <p15:guide id="6" pos="1533" userDrawn="1">
          <p15:clr>
            <a:srgbClr val="F26B43"/>
          </p15:clr>
        </p15:guide>
        <p15:guide id="7" pos="1917" userDrawn="1">
          <p15:clr>
            <a:srgbClr val="F26B43"/>
          </p15:clr>
        </p15:guide>
        <p15:guide id="8" pos="2300" userDrawn="1">
          <p15:clr>
            <a:srgbClr val="F26B43"/>
          </p15:clr>
        </p15:guide>
        <p15:guide id="9" pos="2684" userDrawn="1">
          <p15:clr>
            <a:srgbClr val="F26B43"/>
          </p15:clr>
        </p15:guide>
        <p15:guide id="10" pos="3069" userDrawn="1">
          <p15:clr>
            <a:srgbClr val="F26B43"/>
          </p15:clr>
        </p15:guide>
        <p15:guide id="11" pos="3455" userDrawn="1">
          <p15:clr>
            <a:srgbClr val="F26B43"/>
          </p15:clr>
        </p15:guide>
        <p15:guide id="12" pos="4221" userDrawn="1">
          <p15:clr>
            <a:srgbClr val="F26B43"/>
          </p15:clr>
        </p15:guide>
        <p15:guide id="13" pos="4607" userDrawn="1">
          <p15:clr>
            <a:srgbClr val="F26B43"/>
          </p15:clr>
        </p15:guide>
        <p15:guide id="14" pos="4991" userDrawn="1">
          <p15:clr>
            <a:srgbClr val="F26B43"/>
          </p15:clr>
        </p15:guide>
        <p15:guide id="15" pos="5373" userDrawn="1">
          <p15:clr>
            <a:srgbClr val="F26B43"/>
          </p15:clr>
        </p15:guide>
        <p15:guide id="16" pos="5759" userDrawn="1">
          <p15:clr>
            <a:srgbClr val="F26B43"/>
          </p15:clr>
        </p15:guide>
        <p15:guide id="17" pos="6143" userDrawn="1">
          <p15:clr>
            <a:srgbClr val="F26B43"/>
          </p15:clr>
        </p15:guide>
        <p15:guide id="18" pos="6527" userDrawn="1">
          <p15:clr>
            <a:srgbClr val="F26B43"/>
          </p15:clr>
        </p15:guide>
        <p15:guide id="19" pos="6912" userDrawn="1">
          <p15:clr>
            <a:srgbClr val="F26B43"/>
          </p15:clr>
        </p15:guide>
        <p15:guide id="20" pos="7296" userDrawn="1">
          <p15:clr>
            <a:srgbClr val="F26B43"/>
          </p15:clr>
        </p15:guide>
        <p15:guide id="21" orient="horz" pos="617" userDrawn="1">
          <p15:clr>
            <a:srgbClr val="F26B43"/>
          </p15:clr>
        </p15:guide>
        <p15:guide id="22" orient="horz" pos="1233" userDrawn="1">
          <p15:clr>
            <a:srgbClr val="F26B43"/>
          </p15:clr>
        </p15:guide>
        <p15:guide id="23" orient="horz" pos="1851" userDrawn="1">
          <p15:clr>
            <a:srgbClr val="F26B43"/>
          </p15:clr>
        </p15:guide>
        <p15:guide id="24" orient="horz" pos="2469" userDrawn="1">
          <p15:clr>
            <a:srgbClr val="F26B43"/>
          </p15:clr>
        </p15:guide>
        <p15:guide id="25" orient="horz" pos="3086" userDrawn="1">
          <p15:clr>
            <a:srgbClr val="F26B43"/>
          </p15:clr>
        </p15:guide>
        <p15:guide id="26" orient="horz" pos="3702" userDrawn="1">
          <p15:clr>
            <a:srgbClr val="F26B43"/>
          </p15:clr>
        </p15:guide>
        <p15:guide id="27" pos="7173" userDrawn="1">
          <p15:clr>
            <a:srgbClr val="F26B43"/>
          </p15:clr>
        </p15:guide>
        <p15:guide id="28" pos="507" userDrawn="1">
          <p15:clr>
            <a:srgbClr val="F26B43"/>
          </p15:clr>
        </p15:guide>
        <p15:guide id="29" orient="horz" pos="92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6.xml"/><Relationship Id="rId1" Type="http://schemas.openxmlformats.org/officeDocument/2006/relationships/slideLayout" Target="../slideLayouts/slideLayout84.xml"/></Relationships>
</file>

<file path=ppt/slides/_rels/slide11.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7.xml"/><Relationship Id="rId1" Type="http://schemas.openxmlformats.org/officeDocument/2006/relationships/slideLayout" Target="../slideLayouts/slideLayout8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0.xml"/></Relationships>
</file>

<file path=ppt/slides/_rels/slide14.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8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7.xml"/></Relationships>
</file>

<file path=ppt/slides/_rels/slide4.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8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5.xml"/><Relationship Id="rId1" Type="http://schemas.openxmlformats.org/officeDocument/2006/relationships/slideLayout" Target="../slideLayouts/slideLayout8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8912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9E6D70F-AE04-4875-8723-3EF88C1B5D66}"/>
              </a:ext>
            </a:extLst>
          </p:cNvPr>
          <p:cNvSpPr>
            <a:spLocks noGrp="1"/>
          </p:cNvSpPr>
          <p:nvPr>
            <p:ph sz="half" idx="20"/>
          </p:nvPr>
        </p:nvSpPr>
        <p:spPr>
          <a:xfrm>
            <a:off x="804863" y="1351746"/>
            <a:ext cx="4218399" cy="4439453"/>
          </a:xfrm>
        </p:spPr>
        <p:txBody>
          <a:bodyPr/>
          <a:lstStyle/>
          <a:p>
            <a:r>
              <a:rPr lang="en-GB" b="0" dirty="0"/>
              <a:t>They need more control over who the query is sent to:</a:t>
            </a:r>
          </a:p>
          <a:p>
            <a:endParaRPr lang="en-GB" b="0" dirty="0"/>
          </a:p>
          <a:p>
            <a:pPr marL="285750" lvl="1" indent="-285750">
              <a:buFont typeface="Arial" panose="020B0604020202020204" pitchFamily="34" charset="0"/>
              <a:buChar char="•"/>
            </a:pPr>
            <a:r>
              <a:rPr lang="en-GB" dirty="0"/>
              <a:t>They often create queries for their teams or units, more than 1 email address</a:t>
            </a:r>
          </a:p>
          <a:p>
            <a:pPr marL="285750" lvl="1" indent="-285750">
              <a:buFont typeface="Arial" panose="020B0604020202020204" pitchFamily="34" charset="0"/>
              <a:buChar char="•"/>
            </a:pPr>
            <a:endParaRPr lang="en-GB" dirty="0"/>
          </a:p>
          <a:p>
            <a:pPr marL="285750" lvl="1" indent="-285750">
              <a:buFont typeface="Arial" panose="020B0604020202020204" pitchFamily="34" charset="0"/>
              <a:buChar char="•"/>
            </a:pPr>
            <a:r>
              <a:rPr lang="en-GB" dirty="0"/>
              <a:t>Sometimes they create queries that they don’t monitor; they don’t want the reports to be sent to their own email address</a:t>
            </a:r>
          </a:p>
          <a:p>
            <a:pPr lvl="2"/>
            <a:endParaRPr lang="en-GB" dirty="0"/>
          </a:p>
          <a:p>
            <a:pPr marL="0" lvl="2" indent="0">
              <a:buNone/>
            </a:pPr>
            <a:r>
              <a:rPr lang="en-GB" b="1" dirty="0"/>
              <a:t>I didn’t mention the in-app reports.</a:t>
            </a:r>
          </a:p>
        </p:txBody>
      </p:sp>
      <p:sp>
        <p:nvSpPr>
          <p:cNvPr id="2" name="Title 1">
            <a:extLst>
              <a:ext uri="{FF2B5EF4-FFF2-40B4-BE49-F238E27FC236}">
                <a16:creationId xmlns:a16="http://schemas.microsoft.com/office/drawing/2014/main" id="{35705137-E56A-465A-A726-C079A413E40A}"/>
              </a:ext>
            </a:extLst>
          </p:cNvPr>
          <p:cNvSpPr>
            <a:spLocks noGrp="1"/>
          </p:cNvSpPr>
          <p:nvPr>
            <p:ph type="title"/>
          </p:nvPr>
        </p:nvSpPr>
        <p:spPr/>
        <p:txBody>
          <a:bodyPr/>
          <a:lstStyle/>
          <a:p>
            <a:r>
              <a:rPr lang="en-GB" dirty="0"/>
              <a:t>Emails</a:t>
            </a:r>
          </a:p>
        </p:txBody>
      </p:sp>
      <p:sp>
        <p:nvSpPr>
          <p:cNvPr id="10" name="Slide Number Placeholder 5">
            <a:extLst>
              <a:ext uri="{FF2B5EF4-FFF2-40B4-BE49-F238E27FC236}">
                <a16:creationId xmlns:a16="http://schemas.microsoft.com/office/drawing/2014/main" id="{13EA994A-0ADD-AA47-8193-96C815D2221E}"/>
              </a:ext>
            </a:extLst>
          </p:cNvPr>
          <p:cNvSpPr txBox="1">
            <a:spLocks/>
          </p:cNvSpPr>
          <p:nvPr/>
        </p:nvSpPr>
        <p:spPr>
          <a:xfrm>
            <a:off x="11404107" y="6483641"/>
            <a:ext cx="360000" cy="144000"/>
          </a:xfrm>
          <a:prstGeom prst="rect">
            <a:avLst/>
          </a:prstGeom>
        </p:spPr>
        <p:txBody>
          <a:bodyPr tIns="0" r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43C2FB7-9533-4568-9B8F-F5133F6949BD}" type="slidenum">
              <a:rPr lang="en-GB" sz="900" smtClean="0"/>
              <a:pPr algn="r"/>
              <a:t>10</a:t>
            </a:fld>
            <a:endParaRPr lang="en-GB" sz="900" dirty="0"/>
          </a:p>
        </p:txBody>
      </p:sp>
      <p:sp>
        <p:nvSpPr>
          <p:cNvPr id="3" name="Footer Placeholder 2">
            <a:extLst>
              <a:ext uri="{FF2B5EF4-FFF2-40B4-BE49-F238E27FC236}">
                <a16:creationId xmlns:a16="http://schemas.microsoft.com/office/drawing/2014/main" id="{01ADD7FF-6B07-8579-27DA-58179485ACED}"/>
              </a:ext>
            </a:extLst>
          </p:cNvPr>
          <p:cNvSpPr>
            <a:spLocks noGrp="1"/>
          </p:cNvSpPr>
          <p:nvPr>
            <p:ph type="ftr" sz="quarter" idx="21"/>
          </p:nvPr>
        </p:nvSpPr>
        <p:spPr/>
        <p:txBody>
          <a:bodyPr/>
          <a:lstStyle/>
          <a:p>
            <a:r>
              <a:rPr lang="en-GB"/>
              <a:t>Confidential / Internal</a:t>
            </a:r>
            <a:endParaRPr lang="en-GB" dirty="0"/>
          </a:p>
        </p:txBody>
      </p:sp>
      <p:pic>
        <p:nvPicPr>
          <p:cNvPr id="9" name="Picture Placeholder 8" descr="A screenshot of a computer&#10;&#10;Description automatically generated">
            <a:extLst>
              <a:ext uri="{FF2B5EF4-FFF2-40B4-BE49-F238E27FC236}">
                <a16:creationId xmlns:a16="http://schemas.microsoft.com/office/drawing/2014/main" id="{1FA8678C-DFC2-F0B5-F26C-F7512B1470A4}"/>
              </a:ext>
            </a:extLst>
          </p:cNvPr>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l="4397" r="4397"/>
          <a:stretch>
            <a:fillRect/>
          </a:stretch>
        </p:blipFill>
        <p:spPr/>
      </p:pic>
    </p:spTree>
    <p:extLst>
      <p:ext uri="{BB962C8B-B14F-4D97-AF65-F5344CB8AC3E}">
        <p14:creationId xmlns:p14="http://schemas.microsoft.com/office/powerpoint/2010/main" val="3458894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9E6D70F-AE04-4875-8723-3EF88C1B5D66}"/>
              </a:ext>
            </a:extLst>
          </p:cNvPr>
          <p:cNvSpPr>
            <a:spLocks noGrp="1"/>
          </p:cNvSpPr>
          <p:nvPr>
            <p:ph sz="half" idx="20"/>
          </p:nvPr>
        </p:nvSpPr>
        <p:spPr>
          <a:xfrm>
            <a:off x="804863" y="1351746"/>
            <a:ext cx="4218399" cy="4439453"/>
          </a:xfrm>
        </p:spPr>
        <p:txBody>
          <a:bodyPr/>
          <a:lstStyle/>
          <a:p>
            <a:r>
              <a:rPr lang="en-GB" b="0" dirty="0">
                <a:solidFill>
                  <a:schemeClr val="accent4"/>
                </a:solidFill>
              </a:rPr>
              <a:t>“</a:t>
            </a:r>
            <a:r>
              <a:rPr lang="en-GB" b="0" i="1" dirty="0">
                <a:solidFill>
                  <a:schemeClr val="accent4"/>
                </a:solidFill>
              </a:rPr>
              <a:t>One stop shop, you see everything in one page, make sure it is all correct and on you go</a:t>
            </a:r>
            <a:r>
              <a:rPr lang="en-GB" b="0" dirty="0">
                <a:solidFill>
                  <a:schemeClr val="accent4"/>
                </a:solidFill>
              </a:rPr>
              <a:t>”</a:t>
            </a:r>
          </a:p>
          <a:p>
            <a:endParaRPr lang="en-GB" b="0" dirty="0">
              <a:solidFill>
                <a:schemeClr val="accent4"/>
              </a:solidFill>
            </a:endParaRPr>
          </a:p>
          <a:p>
            <a:pPr marL="285750" indent="-285750">
              <a:buFont typeface="Arial" panose="020B0604020202020204" pitchFamily="34" charset="0"/>
              <a:buChar char="•"/>
            </a:pPr>
            <a:r>
              <a:rPr lang="en-GB" b="0" dirty="0"/>
              <a:t>Most users see value in reviewing/editing before you create the query</a:t>
            </a:r>
          </a:p>
          <a:p>
            <a:pPr marL="558800" lvl="2" indent="-285750"/>
            <a:r>
              <a:rPr lang="en-GB" b="0" dirty="0"/>
              <a:t>Make sure you didn’t miss anything</a:t>
            </a:r>
          </a:p>
          <a:p>
            <a:pPr marL="558800" lvl="2" indent="-285750"/>
            <a:r>
              <a:rPr lang="en-GB" dirty="0"/>
              <a:t>Check spelling mistakes </a:t>
            </a:r>
          </a:p>
          <a:p>
            <a:pPr lvl="2" indent="0">
              <a:buNone/>
            </a:pPr>
            <a:endParaRPr lang="en-GB" b="1" dirty="0"/>
          </a:p>
          <a:p>
            <a:pPr marL="0" lvl="2" indent="0">
              <a:buNone/>
            </a:pPr>
            <a:r>
              <a:rPr lang="en-GB" b="1" dirty="0"/>
              <a:t>Mixed opinions</a:t>
            </a:r>
          </a:p>
          <a:p>
            <a:pPr marL="285750" lvl="1" indent="-285750">
              <a:buFont typeface="Arial" panose="020B0604020202020204" pitchFamily="34" charset="0"/>
              <a:buChar char="•"/>
            </a:pPr>
            <a:r>
              <a:rPr lang="en-GB" dirty="0"/>
              <a:t>Query name: default or custom</a:t>
            </a:r>
          </a:p>
          <a:p>
            <a:pPr marL="285750" lvl="1" indent="-285750">
              <a:buFont typeface="Arial" panose="020B0604020202020204" pitchFamily="34" charset="0"/>
              <a:buChar char="•"/>
            </a:pPr>
            <a:r>
              <a:rPr lang="en-GB" dirty="0"/>
              <a:t>Enable the query straight away</a:t>
            </a:r>
          </a:p>
        </p:txBody>
      </p:sp>
      <p:sp>
        <p:nvSpPr>
          <p:cNvPr id="2" name="Title 1">
            <a:extLst>
              <a:ext uri="{FF2B5EF4-FFF2-40B4-BE49-F238E27FC236}">
                <a16:creationId xmlns:a16="http://schemas.microsoft.com/office/drawing/2014/main" id="{35705137-E56A-465A-A726-C079A413E40A}"/>
              </a:ext>
            </a:extLst>
          </p:cNvPr>
          <p:cNvSpPr>
            <a:spLocks noGrp="1"/>
          </p:cNvSpPr>
          <p:nvPr>
            <p:ph type="title"/>
          </p:nvPr>
        </p:nvSpPr>
        <p:spPr/>
        <p:txBody>
          <a:bodyPr/>
          <a:lstStyle/>
          <a:p>
            <a:r>
              <a:rPr lang="en-GB" dirty="0"/>
              <a:t>Review</a:t>
            </a:r>
          </a:p>
        </p:txBody>
      </p:sp>
      <p:sp>
        <p:nvSpPr>
          <p:cNvPr id="10" name="Slide Number Placeholder 5">
            <a:extLst>
              <a:ext uri="{FF2B5EF4-FFF2-40B4-BE49-F238E27FC236}">
                <a16:creationId xmlns:a16="http://schemas.microsoft.com/office/drawing/2014/main" id="{13EA994A-0ADD-AA47-8193-96C815D2221E}"/>
              </a:ext>
            </a:extLst>
          </p:cNvPr>
          <p:cNvSpPr txBox="1">
            <a:spLocks/>
          </p:cNvSpPr>
          <p:nvPr/>
        </p:nvSpPr>
        <p:spPr>
          <a:xfrm>
            <a:off x="11404107" y="6483641"/>
            <a:ext cx="360000" cy="144000"/>
          </a:xfrm>
          <a:prstGeom prst="rect">
            <a:avLst/>
          </a:prstGeom>
        </p:spPr>
        <p:txBody>
          <a:bodyPr tIns="0" r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43C2FB7-9533-4568-9B8F-F5133F6949BD}" type="slidenum">
              <a:rPr lang="en-GB" sz="900" smtClean="0"/>
              <a:pPr algn="r"/>
              <a:t>11</a:t>
            </a:fld>
            <a:endParaRPr lang="en-GB" sz="900" dirty="0"/>
          </a:p>
        </p:txBody>
      </p:sp>
      <p:sp>
        <p:nvSpPr>
          <p:cNvPr id="3" name="Footer Placeholder 2">
            <a:extLst>
              <a:ext uri="{FF2B5EF4-FFF2-40B4-BE49-F238E27FC236}">
                <a16:creationId xmlns:a16="http://schemas.microsoft.com/office/drawing/2014/main" id="{01ADD7FF-6B07-8579-27DA-58179485ACED}"/>
              </a:ext>
            </a:extLst>
          </p:cNvPr>
          <p:cNvSpPr>
            <a:spLocks noGrp="1"/>
          </p:cNvSpPr>
          <p:nvPr>
            <p:ph type="ftr" sz="quarter" idx="21"/>
          </p:nvPr>
        </p:nvSpPr>
        <p:spPr/>
        <p:txBody>
          <a:bodyPr/>
          <a:lstStyle/>
          <a:p>
            <a:r>
              <a:rPr lang="en-GB"/>
              <a:t>Confidential / Internal</a:t>
            </a:r>
            <a:endParaRPr lang="en-GB" dirty="0"/>
          </a:p>
        </p:txBody>
      </p:sp>
      <p:pic>
        <p:nvPicPr>
          <p:cNvPr id="8" name="Picture Placeholder 7" descr="A screenshot of a computer&#10;&#10;Description automatically generated">
            <a:extLst>
              <a:ext uri="{FF2B5EF4-FFF2-40B4-BE49-F238E27FC236}">
                <a16:creationId xmlns:a16="http://schemas.microsoft.com/office/drawing/2014/main" id="{F5733B2E-580F-7BAE-DFA0-708CB89546D2}"/>
              </a:ext>
            </a:extLst>
          </p:cNvPr>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l="5110" r="5110"/>
          <a:stretch>
            <a:fillRect/>
          </a:stretch>
        </p:blipFill>
        <p:spPr/>
      </p:pic>
    </p:spTree>
    <p:extLst>
      <p:ext uri="{BB962C8B-B14F-4D97-AF65-F5344CB8AC3E}">
        <p14:creationId xmlns:p14="http://schemas.microsoft.com/office/powerpoint/2010/main" val="26783377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DA496-F97F-7551-F4A6-14C4CCA5CDA3}"/>
              </a:ext>
            </a:extLst>
          </p:cNvPr>
          <p:cNvSpPr>
            <a:spLocks noGrp="1"/>
          </p:cNvSpPr>
          <p:nvPr>
            <p:ph type="title"/>
          </p:nvPr>
        </p:nvSpPr>
        <p:spPr/>
        <p:txBody>
          <a:bodyPr/>
          <a:lstStyle/>
          <a:p>
            <a:r>
              <a:rPr lang="en-GB" dirty="0"/>
              <a:t>Confusing for users</a:t>
            </a:r>
          </a:p>
        </p:txBody>
      </p:sp>
      <p:sp>
        <p:nvSpPr>
          <p:cNvPr id="3" name="Footer Placeholder 2">
            <a:extLst>
              <a:ext uri="{FF2B5EF4-FFF2-40B4-BE49-F238E27FC236}">
                <a16:creationId xmlns:a16="http://schemas.microsoft.com/office/drawing/2014/main" id="{CDB5A5D2-F61E-29E7-54FB-FEA0C58C1934}"/>
              </a:ext>
            </a:extLst>
          </p:cNvPr>
          <p:cNvSpPr>
            <a:spLocks noGrp="1"/>
          </p:cNvSpPr>
          <p:nvPr>
            <p:ph type="ftr" sz="quarter" idx="11"/>
          </p:nvPr>
        </p:nvSpPr>
        <p:spPr/>
        <p:txBody>
          <a:bodyPr/>
          <a:lstStyle/>
          <a:p>
            <a:r>
              <a:rPr lang="en-GB"/>
              <a:t>Confidential / Internal</a:t>
            </a:r>
            <a:endParaRPr lang="en-GB" dirty="0"/>
          </a:p>
        </p:txBody>
      </p:sp>
      <p:sp>
        <p:nvSpPr>
          <p:cNvPr id="4" name="Content Placeholder 3">
            <a:extLst>
              <a:ext uri="{FF2B5EF4-FFF2-40B4-BE49-F238E27FC236}">
                <a16:creationId xmlns:a16="http://schemas.microsoft.com/office/drawing/2014/main" id="{49785963-FF44-5AE1-954E-AF432A7858BC}"/>
              </a:ext>
            </a:extLst>
          </p:cNvPr>
          <p:cNvSpPr>
            <a:spLocks noGrp="1"/>
          </p:cNvSpPr>
          <p:nvPr>
            <p:ph idx="1"/>
          </p:nvPr>
        </p:nvSpPr>
        <p:spPr>
          <a:xfrm>
            <a:off x="807459" y="1382081"/>
            <a:ext cx="10579869" cy="4714465"/>
          </a:xfrm>
        </p:spPr>
        <p:txBody>
          <a:bodyPr/>
          <a:lstStyle/>
          <a:p>
            <a:r>
              <a:rPr lang="en-GB" dirty="0">
                <a:solidFill>
                  <a:srgbClr val="002060"/>
                </a:solidFill>
              </a:rPr>
              <a:t>Concept of Prebuilt query was unclear</a:t>
            </a:r>
          </a:p>
          <a:p>
            <a:r>
              <a:rPr lang="en-GB" b="0" dirty="0">
                <a:solidFill>
                  <a:srgbClr val="002060"/>
                </a:solidFill>
              </a:rPr>
              <a:t>I had to explain it to some users, during the process and the end as they didn’t understand the value in the feature.</a:t>
            </a:r>
          </a:p>
          <a:p>
            <a:r>
              <a:rPr lang="en-GB" b="0" dirty="0">
                <a:solidFill>
                  <a:schemeClr val="accent4"/>
                </a:solidFill>
              </a:rPr>
              <a:t>“How does that improve my experience?” “How is that different from the regular QB?”</a:t>
            </a:r>
          </a:p>
          <a:p>
            <a:endParaRPr lang="en-GB" b="0" dirty="0">
              <a:solidFill>
                <a:schemeClr val="accent4"/>
              </a:solidFill>
            </a:endParaRPr>
          </a:p>
          <a:p>
            <a:r>
              <a:rPr lang="en-GB" dirty="0">
                <a:solidFill>
                  <a:srgbClr val="002060"/>
                </a:solidFill>
              </a:rPr>
              <a:t>They wondered whether they could still use the regular QB</a:t>
            </a:r>
          </a:p>
          <a:p>
            <a:r>
              <a:rPr lang="en-GB" b="0" dirty="0">
                <a:solidFill>
                  <a:schemeClr val="accent4"/>
                </a:solidFill>
              </a:rPr>
              <a:t>“Can I still access Query Builder as usual?”</a:t>
            </a:r>
          </a:p>
          <a:p>
            <a:r>
              <a:rPr lang="en-GB" b="0" dirty="0">
                <a:solidFill>
                  <a:schemeClr val="accent4"/>
                </a:solidFill>
              </a:rPr>
              <a:t>“Can I tweak this query further when I am done?”</a:t>
            </a:r>
          </a:p>
          <a:p>
            <a:endParaRPr lang="en-GB" dirty="0"/>
          </a:p>
          <a:p>
            <a:pPr marL="558800" lvl="2" indent="-285750">
              <a:buFontTx/>
              <a:buChar char="-"/>
            </a:pPr>
            <a:endParaRPr lang="en-GB" b="0" dirty="0"/>
          </a:p>
          <a:p>
            <a:pPr marL="285750" indent="-285750">
              <a:buFontTx/>
              <a:buChar char="-"/>
            </a:pPr>
            <a:endParaRPr lang="en-GB" b="0" dirty="0"/>
          </a:p>
          <a:p>
            <a:pPr lvl="2" indent="0">
              <a:buNone/>
            </a:pPr>
            <a:endParaRPr lang="en-GB" dirty="0"/>
          </a:p>
        </p:txBody>
      </p:sp>
    </p:spTree>
    <p:extLst>
      <p:ext uri="{BB962C8B-B14F-4D97-AF65-F5344CB8AC3E}">
        <p14:creationId xmlns:p14="http://schemas.microsoft.com/office/powerpoint/2010/main" val="2773012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A0439CE-7A71-70B4-BFEE-6BC6C15F8CAB}"/>
              </a:ext>
            </a:extLst>
          </p:cNvPr>
          <p:cNvSpPr>
            <a:spLocks noGrp="1"/>
          </p:cNvSpPr>
          <p:nvPr>
            <p:ph type="body" sz="quarter" idx="32"/>
          </p:nvPr>
        </p:nvSpPr>
        <p:spPr>
          <a:xfrm>
            <a:off x="4898172" y="1910610"/>
            <a:ext cx="2647225" cy="718496"/>
          </a:xfrm>
        </p:spPr>
        <p:txBody>
          <a:bodyPr/>
          <a:lstStyle/>
          <a:p>
            <a:r>
              <a:rPr lang="en-GB" sz="2000" dirty="0"/>
              <a:t>Lack of visibility</a:t>
            </a:r>
          </a:p>
        </p:txBody>
      </p:sp>
      <p:sp>
        <p:nvSpPr>
          <p:cNvPr id="9" name="Text Placeholder 8">
            <a:extLst>
              <a:ext uri="{FF2B5EF4-FFF2-40B4-BE49-F238E27FC236}">
                <a16:creationId xmlns:a16="http://schemas.microsoft.com/office/drawing/2014/main" id="{1B1EAC56-C33A-023A-D21D-5857E00F99FE}"/>
              </a:ext>
            </a:extLst>
          </p:cNvPr>
          <p:cNvSpPr>
            <a:spLocks noGrp="1"/>
          </p:cNvSpPr>
          <p:nvPr>
            <p:ph type="body" sz="quarter" idx="34"/>
          </p:nvPr>
        </p:nvSpPr>
        <p:spPr>
          <a:xfrm>
            <a:off x="8412903" y="1910610"/>
            <a:ext cx="2647225" cy="718496"/>
          </a:xfrm>
        </p:spPr>
        <p:txBody>
          <a:bodyPr/>
          <a:lstStyle/>
          <a:p>
            <a:r>
              <a:rPr lang="en-GB" sz="2000" dirty="0"/>
              <a:t>All interviewed users share the same concerns</a:t>
            </a:r>
          </a:p>
        </p:txBody>
      </p:sp>
      <p:sp>
        <p:nvSpPr>
          <p:cNvPr id="10" name="Text Placeholder 9">
            <a:extLst>
              <a:ext uri="{FF2B5EF4-FFF2-40B4-BE49-F238E27FC236}">
                <a16:creationId xmlns:a16="http://schemas.microsoft.com/office/drawing/2014/main" id="{BBBF8A75-D280-753F-3021-B0FE2C5D7DA0}"/>
              </a:ext>
            </a:extLst>
          </p:cNvPr>
          <p:cNvSpPr>
            <a:spLocks noGrp="1"/>
          </p:cNvSpPr>
          <p:nvPr>
            <p:ph type="body" sz="quarter" idx="36"/>
          </p:nvPr>
        </p:nvSpPr>
        <p:spPr>
          <a:xfrm>
            <a:off x="1198770" y="1910610"/>
            <a:ext cx="2647225" cy="718496"/>
          </a:xfrm>
        </p:spPr>
        <p:txBody>
          <a:bodyPr/>
          <a:lstStyle/>
          <a:p>
            <a:r>
              <a:rPr lang="en-GB" sz="2000" dirty="0"/>
              <a:t>Add value to QB</a:t>
            </a:r>
          </a:p>
        </p:txBody>
      </p:sp>
      <p:sp>
        <p:nvSpPr>
          <p:cNvPr id="6" name="Content Placeholder 5">
            <a:extLst>
              <a:ext uri="{FF2B5EF4-FFF2-40B4-BE49-F238E27FC236}">
                <a16:creationId xmlns:a16="http://schemas.microsoft.com/office/drawing/2014/main" id="{02BB5F15-4EAB-ED0F-0E0F-32286F7E2BCB}"/>
              </a:ext>
            </a:extLst>
          </p:cNvPr>
          <p:cNvSpPr>
            <a:spLocks noGrp="1"/>
          </p:cNvSpPr>
          <p:nvPr>
            <p:ph idx="1"/>
          </p:nvPr>
        </p:nvSpPr>
        <p:spPr>
          <a:xfrm>
            <a:off x="1111250" y="3352800"/>
            <a:ext cx="2822267" cy="2630557"/>
          </a:xfrm>
        </p:spPr>
        <p:txBody>
          <a:bodyPr/>
          <a:lstStyle/>
          <a:p>
            <a:pPr marL="285750" indent="-285750">
              <a:buFontTx/>
              <a:buChar char="-"/>
            </a:pPr>
            <a:r>
              <a:rPr lang="en-GB" dirty="0"/>
              <a:t>More reactive in critical situations</a:t>
            </a:r>
          </a:p>
          <a:p>
            <a:pPr marL="285750" indent="-285750">
              <a:buFontTx/>
              <a:buChar char="-"/>
            </a:pPr>
            <a:r>
              <a:rPr lang="en-GB" dirty="0"/>
              <a:t>Building process less intimidating</a:t>
            </a:r>
          </a:p>
          <a:p>
            <a:pPr marL="285750" indent="-285750">
              <a:buFontTx/>
              <a:buChar char="-"/>
            </a:pPr>
            <a:r>
              <a:rPr lang="en-GB" dirty="0"/>
              <a:t>Encourage to interact more with QB</a:t>
            </a:r>
          </a:p>
        </p:txBody>
      </p:sp>
      <p:sp>
        <p:nvSpPr>
          <p:cNvPr id="11" name="Content Placeholder 10">
            <a:extLst>
              <a:ext uri="{FF2B5EF4-FFF2-40B4-BE49-F238E27FC236}">
                <a16:creationId xmlns:a16="http://schemas.microsoft.com/office/drawing/2014/main" id="{2C9C22CD-362D-F948-FF4E-E0FAD4C0C86C}"/>
              </a:ext>
            </a:extLst>
          </p:cNvPr>
          <p:cNvSpPr>
            <a:spLocks noGrp="1"/>
          </p:cNvSpPr>
          <p:nvPr>
            <p:ph idx="37"/>
          </p:nvPr>
        </p:nvSpPr>
        <p:spPr>
          <a:xfrm>
            <a:off x="4707206" y="3352800"/>
            <a:ext cx="2834216" cy="2630557"/>
          </a:xfrm>
        </p:spPr>
        <p:txBody>
          <a:bodyPr/>
          <a:lstStyle/>
          <a:p>
            <a:r>
              <a:rPr lang="en-GB" dirty="0"/>
              <a:t>Users need to have more control and visibility </a:t>
            </a:r>
          </a:p>
          <a:p>
            <a:r>
              <a:rPr lang="en-GB" dirty="0"/>
              <a:t>A guided process so far removed from QB is confusing</a:t>
            </a:r>
          </a:p>
        </p:txBody>
      </p:sp>
      <p:sp>
        <p:nvSpPr>
          <p:cNvPr id="12" name="Content Placeholder 11">
            <a:extLst>
              <a:ext uri="{FF2B5EF4-FFF2-40B4-BE49-F238E27FC236}">
                <a16:creationId xmlns:a16="http://schemas.microsoft.com/office/drawing/2014/main" id="{FB2D7A84-645E-23E7-427B-1EC82CE6488B}"/>
              </a:ext>
            </a:extLst>
          </p:cNvPr>
          <p:cNvSpPr>
            <a:spLocks noGrp="1"/>
          </p:cNvSpPr>
          <p:nvPr>
            <p:ph idx="38"/>
          </p:nvPr>
        </p:nvSpPr>
        <p:spPr>
          <a:xfrm>
            <a:off x="8323708" y="3352800"/>
            <a:ext cx="2825617" cy="2630557"/>
          </a:xfrm>
        </p:spPr>
        <p:txBody>
          <a:bodyPr/>
          <a:lstStyle/>
          <a:p>
            <a:r>
              <a:rPr lang="en-GB" dirty="0">
                <a:solidFill>
                  <a:schemeClr val="tx2"/>
                </a:solidFill>
              </a:rPr>
              <a:t>Must update the design to bring the guided process closer to QB</a:t>
            </a:r>
          </a:p>
          <a:p>
            <a:endParaRPr lang="en-GB" dirty="0"/>
          </a:p>
        </p:txBody>
      </p:sp>
      <p:sp>
        <p:nvSpPr>
          <p:cNvPr id="3" name="Footer Placeholder 2">
            <a:extLst>
              <a:ext uri="{FF2B5EF4-FFF2-40B4-BE49-F238E27FC236}">
                <a16:creationId xmlns:a16="http://schemas.microsoft.com/office/drawing/2014/main" id="{2B60E1AC-AB79-D518-8D26-E2CF37DC187F}"/>
              </a:ext>
            </a:extLst>
          </p:cNvPr>
          <p:cNvSpPr>
            <a:spLocks noGrp="1"/>
          </p:cNvSpPr>
          <p:nvPr>
            <p:ph type="ftr" sz="quarter" idx="39"/>
          </p:nvPr>
        </p:nvSpPr>
        <p:spPr/>
        <p:txBody>
          <a:bodyPr/>
          <a:lstStyle/>
          <a:p>
            <a:r>
              <a:rPr lang="en-GB"/>
              <a:t>Confidential / Internal</a:t>
            </a:r>
            <a:endParaRPr lang="en-GB" dirty="0"/>
          </a:p>
        </p:txBody>
      </p:sp>
      <p:sp>
        <p:nvSpPr>
          <p:cNvPr id="5" name="Title 4">
            <a:extLst>
              <a:ext uri="{FF2B5EF4-FFF2-40B4-BE49-F238E27FC236}">
                <a16:creationId xmlns:a16="http://schemas.microsoft.com/office/drawing/2014/main" id="{B4F21766-074D-4E54-DE5C-DE1AED24844D}"/>
              </a:ext>
            </a:extLst>
          </p:cNvPr>
          <p:cNvSpPr>
            <a:spLocks noGrp="1"/>
          </p:cNvSpPr>
          <p:nvPr>
            <p:ph type="title"/>
          </p:nvPr>
        </p:nvSpPr>
        <p:spPr/>
        <p:txBody>
          <a:bodyPr/>
          <a:lstStyle/>
          <a:p>
            <a:r>
              <a:rPr lang="en-GB" dirty="0"/>
              <a:t>Main insights</a:t>
            </a:r>
          </a:p>
        </p:txBody>
      </p:sp>
      <p:sp>
        <p:nvSpPr>
          <p:cNvPr id="7" name="Text Placeholder 6">
            <a:extLst>
              <a:ext uri="{FF2B5EF4-FFF2-40B4-BE49-F238E27FC236}">
                <a16:creationId xmlns:a16="http://schemas.microsoft.com/office/drawing/2014/main" id="{3EAAA31A-50F7-CA4D-76E8-2A48457F2991}"/>
              </a:ext>
            </a:extLst>
          </p:cNvPr>
          <p:cNvSpPr>
            <a:spLocks noGrp="1"/>
          </p:cNvSpPr>
          <p:nvPr>
            <p:ph type="body" idx="13"/>
          </p:nvPr>
        </p:nvSpPr>
        <p:spPr/>
        <p:txBody>
          <a:bodyPr/>
          <a:lstStyle/>
          <a:p>
            <a:r>
              <a:rPr lang="en-GB" dirty="0"/>
              <a:t>A guided process to build queries using pre-populated templates</a:t>
            </a:r>
          </a:p>
        </p:txBody>
      </p:sp>
    </p:spTree>
    <p:extLst>
      <p:ext uri="{BB962C8B-B14F-4D97-AF65-F5344CB8AC3E}">
        <p14:creationId xmlns:p14="http://schemas.microsoft.com/office/powerpoint/2010/main" val="30958633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screenshot of a computer&#10;&#10;Description automatically generated">
            <a:extLst>
              <a:ext uri="{FF2B5EF4-FFF2-40B4-BE49-F238E27FC236}">
                <a16:creationId xmlns:a16="http://schemas.microsoft.com/office/drawing/2014/main" id="{9C3EBEB0-6C20-9FEB-569C-72D7608A9ECA}"/>
              </a:ext>
            </a:extLst>
          </p:cNvPr>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t="7850" b="7850"/>
          <a:stretch>
            <a:fillRect/>
          </a:stretch>
        </p:blipFill>
        <p:spPr/>
      </p:pic>
      <p:sp>
        <p:nvSpPr>
          <p:cNvPr id="6" name="Content Placeholder 5">
            <a:extLst>
              <a:ext uri="{FF2B5EF4-FFF2-40B4-BE49-F238E27FC236}">
                <a16:creationId xmlns:a16="http://schemas.microsoft.com/office/drawing/2014/main" id="{59E6D70F-AE04-4875-8723-3EF88C1B5D66}"/>
              </a:ext>
            </a:extLst>
          </p:cNvPr>
          <p:cNvSpPr>
            <a:spLocks noGrp="1"/>
          </p:cNvSpPr>
          <p:nvPr>
            <p:ph type="body" sz="quarter" idx="20"/>
          </p:nvPr>
        </p:nvSpPr>
        <p:spPr>
          <a:xfrm>
            <a:off x="804863" y="1957388"/>
            <a:ext cx="4067175" cy="3919538"/>
          </a:xfrm>
        </p:spPr>
        <p:txBody>
          <a:bodyPr/>
          <a:lstStyle/>
          <a:p>
            <a:r>
              <a:rPr lang="en-GB" dirty="0"/>
              <a:t>Feedback from 3 users</a:t>
            </a:r>
          </a:p>
          <a:p>
            <a:endParaRPr lang="en-GB" dirty="0"/>
          </a:p>
          <a:p>
            <a:pPr marL="285750" lvl="1" indent="-285750">
              <a:buFont typeface="Arial" panose="020B0604020202020204" pitchFamily="34" charset="0"/>
              <a:buChar char="•"/>
            </a:pPr>
            <a:r>
              <a:rPr lang="en-GB" dirty="0"/>
              <a:t>Quickly updated using a previous design</a:t>
            </a:r>
          </a:p>
          <a:p>
            <a:pPr marL="285750" lvl="1" indent="-285750">
              <a:buFont typeface="Arial" panose="020B0604020202020204" pitchFamily="34" charset="0"/>
              <a:buChar char="•"/>
            </a:pPr>
            <a:endParaRPr lang="en-GB" dirty="0"/>
          </a:p>
          <a:p>
            <a:pPr marL="285750" lvl="1" indent="-285750">
              <a:buFont typeface="Arial" panose="020B0604020202020204" pitchFamily="34" charset="0"/>
              <a:buChar char="•"/>
            </a:pPr>
            <a:r>
              <a:rPr lang="en-GB" dirty="0"/>
              <a:t>3 users that booked their user interviews a few days after my deadline</a:t>
            </a:r>
          </a:p>
          <a:p>
            <a:pPr marL="285750" lvl="1" indent="-285750">
              <a:buFont typeface="Arial" panose="020B0604020202020204" pitchFamily="34" charset="0"/>
              <a:buChar char="•"/>
            </a:pPr>
            <a:endParaRPr lang="en-GB" dirty="0"/>
          </a:p>
          <a:p>
            <a:pPr marL="285750" lvl="1" indent="-285750">
              <a:buFont typeface="Arial" panose="020B0604020202020204" pitchFamily="34" charset="0"/>
              <a:buChar char="•"/>
            </a:pPr>
            <a:r>
              <a:rPr lang="en-GB" dirty="0"/>
              <a:t>CT &amp; Financial regulator</a:t>
            </a:r>
          </a:p>
          <a:p>
            <a:pPr lvl="2"/>
            <a:endParaRPr lang="en-GB" dirty="0"/>
          </a:p>
        </p:txBody>
      </p:sp>
      <p:sp>
        <p:nvSpPr>
          <p:cNvPr id="2" name="Title 1">
            <a:extLst>
              <a:ext uri="{FF2B5EF4-FFF2-40B4-BE49-F238E27FC236}">
                <a16:creationId xmlns:a16="http://schemas.microsoft.com/office/drawing/2014/main" id="{35705137-E56A-465A-A726-C079A413E40A}"/>
              </a:ext>
            </a:extLst>
          </p:cNvPr>
          <p:cNvSpPr>
            <a:spLocks noGrp="1"/>
          </p:cNvSpPr>
          <p:nvPr>
            <p:ph type="title"/>
          </p:nvPr>
        </p:nvSpPr>
        <p:spPr>
          <a:xfrm>
            <a:off x="807269" y="239083"/>
            <a:ext cx="10580059" cy="755904"/>
          </a:xfrm>
        </p:spPr>
        <p:txBody>
          <a:bodyPr/>
          <a:lstStyle/>
          <a:p>
            <a:r>
              <a:rPr lang="en-US" dirty="0"/>
              <a:t>Updated prototype</a:t>
            </a:r>
            <a:endParaRPr lang="en-GB" dirty="0"/>
          </a:p>
        </p:txBody>
      </p:sp>
      <p:sp>
        <p:nvSpPr>
          <p:cNvPr id="25" name="Text Placeholder 24">
            <a:extLst>
              <a:ext uri="{FF2B5EF4-FFF2-40B4-BE49-F238E27FC236}">
                <a16:creationId xmlns:a16="http://schemas.microsoft.com/office/drawing/2014/main" id="{EFFD9E44-2B63-4BE2-96B5-108D94D7414A}"/>
              </a:ext>
            </a:extLst>
          </p:cNvPr>
          <p:cNvSpPr>
            <a:spLocks noGrp="1"/>
          </p:cNvSpPr>
          <p:nvPr>
            <p:ph type="body" idx="13"/>
          </p:nvPr>
        </p:nvSpPr>
        <p:spPr>
          <a:xfrm>
            <a:off x="807268" y="1013408"/>
            <a:ext cx="10579870" cy="595458"/>
          </a:xfrm>
        </p:spPr>
        <p:txBody>
          <a:bodyPr/>
          <a:lstStyle/>
          <a:p>
            <a:endParaRPr lang="en-GB" dirty="0"/>
          </a:p>
        </p:txBody>
      </p:sp>
      <p:sp>
        <p:nvSpPr>
          <p:cNvPr id="3" name="Footer Placeholder 2">
            <a:extLst>
              <a:ext uri="{FF2B5EF4-FFF2-40B4-BE49-F238E27FC236}">
                <a16:creationId xmlns:a16="http://schemas.microsoft.com/office/drawing/2014/main" id="{DBA10D8C-209E-AB68-B187-D74421B60A83}"/>
              </a:ext>
            </a:extLst>
          </p:cNvPr>
          <p:cNvSpPr>
            <a:spLocks noGrp="1"/>
          </p:cNvSpPr>
          <p:nvPr>
            <p:ph type="ftr" sz="quarter" idx="18"/>
          </p:nvPr>
        </p:nvSpPr>
        <p:spPr/>
        <p:txBody>
          <a:bodyPr/>
          <a:lstStyle/>
          <a:p>
            <a:r>
              <a:rPr lang="en-GB"/>
              <a:t>Confidential / Internal</a:t>
            </a:r>
            <a:endParaRPr lang="en-GB" dirty="0"/>
          </a:p>
        </p:txBody>
      </p:sp>
    </p:spTree>
    <p:extLst>
      <p:ext uri="{BB962C8B-B14F-4D97-AF65-F5344CB8AC3E}">
        <p14:creationId xmlns:p14="http://schemas.microsoft.com/office/powerpoint/2010/main" val="33852106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7C53858-8E47-C825-FE25-A59C881ABD11}"/>
              </a:ext>
            </a:extLst>
          </p:cNvPr>
          <p:cNvSpPr>
            <a:spLocks noGrp="1"/>
          </p:cNvSpPr>
          <p:nvPr>
            <p:ph type="ftr" sz="quarter" idx="11"/>
          </p:nvPr>
        </p:nvSpPr>
        <p:spPr/>
        <p:txBody>
          <a:bodyPr/>
          <a:lstStyle/>
          <a:p>
            <a:r>
              <a:rPr lang="en-GB"/>
              <a:t>Confidential / Internal</a:t>
            </a:r>
            <a:endParaRPr lang="en-GB" dirty="0"/>
          </a:p>
        </p:txBody>
      </p:sp>
      <p:sp>
        <p:nvSpPr>
          <p:cNvPr id="3" name="Text Placeholder 2">
            <a:extLst>
              <a:ext uri="{FF2B5EF4-FFF2-40B4-BE49-F238E27FC236}">
                <a16:creationId xmlns:a16="http://schemas.microsoft.com/office/drawing/2014/main" id="{0C85E5CB-6849-090B-0570-0E6A0352B721}"/>
              </a:ext>
            </a:extLst>
          </p:cNvPr>
          <p:cNvSpPr>
            <a:spLocks noGrp="1"/>
          </p:cNvSpPr>
          <p:nvPr>
            <p:ph type="body" sz="quarter" idx="13"/>
          </p:nvPr>
        </p:nvSpPr>
        <p:spPr/>
        <p:txBody>
          <a:bodyPr/>
          <a:lstStyle/>
          <a:p>
            <a:r>
              <a:rPr lang="en-GB" dirty="0"/>
              <a:t>Needs improvement</a:t>
            </a:r>
          </a:p>
          <a:p>
            <a:endParaRPr lang="en-GB" dirty="0"/>
          </a:p>
          <a:p>
            <a:pPr marL="342900" indent="-342900">
              <a:buFont typeface="Arial" panose="020B0604020202020204" pitchFamily="34" charset="0"/>
              <a:buChar char="•"/>
            </a:pPr>
            <a:r>
              <a:rPr lang="en-GB" b="0" dirty="0">
                <a:solidFill>
                  <a:schemeClr val="tx1"/>
                </a:solidFill>
              </a:rPr>
              <a:t>Confused about the instructions</a:t>
            </a:r>
          </a:p>
          <a:p>
            <a:pPr marL="342900" indent="-342900">
              <a:buFont typeface="Arial" panose="020B0604020202020204" pitchFamily="34" charset="0"/>
              <a:buChar char="•"/>
            </a:pPr>
            <a:r>
              <a:rPr lang="en-GB" b="0" dirty="0">
                <a:solidFill>
                  <a:schemeClr val="tx1"/>
                </a:solidFill>
              </a:rPr>
              <a:t>Unsure about what the next step would be</a:t>
            </a:r>
          </a:p>
          <a:p>
            <a:pPr marL="342900" indent="-342900">
              <a:buFont typeface="Arial" panose="020B0604020202020204" pitchFamily="34" charset="0"/>
              <a:buChar char="•"/>
            </a:pPr>
            <a:r>
              <a:rPr lang="en-GB" b="0" dirty="0">
                <a:solidFill>
                  <a:schemeClr val="tx1"/>
                </a:solidFill>
              </a:rPr>
              <a:t>Prefer a top-down approach</a:t>
            </a:r>
          </a:p>
          <a:p>
            <a:endParaRPr lang="en-GB" dirty="0"/>
          </a:p>
        </p:txBody>
      </p:sp>
      <p:sp>
        <p:nvSpPr>
          <p:cNvPr id="4" name="Text Placeholder 3">
            <a:extLst>
              <a:ext uri="{FF2B5EF4-FFF2-40B4-BE49-F238E27FC236}">
                <a16:creationId xmlns:a16="http://schemas.microsoft.com/office/drawing/2014/main" id="{7E6A95E2-EB1B-5C89-6741-171F72FA7E72}"/>
              </a:ext>
            </a:extLst>
          </p:cNvPr>
          <p:cNvSpPr>
            <a:spLocks noGrp="1"/>
          </p:cNvSpPr>
          <p:nvPr>
            <p:ph type="body" sz="quarter" idx="15"/>
          </p:nvPr>
        </p:nvSpPr>
        <p:spPr>
          <a:xfrm>
            <a:off x="0" y="941133"/>
            <a:ext cx="2438401" cy="2185535"/>
          </a:xfrm>
        </p:spPr>
        <p:txBody>
          <a:bodyPr/>
          <a:lstStyle/>
          <a:p>
            <a:r>
              <a:rPr lang="en-GB" sz="2800" dirty="0"/>
              <a:t>Flow needs improvement</a:t>
            </a:r>
          </a:p>
        </p:txBody>
      </p:sp>
      <p:sp>
        <p:nvSpPr>
          <p:cNvPr id="5" name="Text Placeholder 4">
            <a:extLst>
              <a:ext uri="{FF2B5EF4-FFF2-40B4-BE49-F238E27FC236}">
                <a16:creationId xmlns:a16="http://schemas.microsoft.com/office/drawing/2014/main" id="{57C6B28E-70AE-53FD-4247-E6DFF4CC0BA1}"/>
              </a:ext>
            </a:extLst>
          </p:cNvPr>
          <p:cNvSpPr>
            <a:spLocks noGrp="1"/>
          </p:cNvSpPr>
          <p:nvPr>
            <p:ph type="body" sz="quarter" idx="16"/>
          </p:nvPr>
        </p:nvSpPr>
        <p:spPr/>
        <p:txBody>
          <a:bodyPr/>
          <a:lstStyle/>
          <a:p>
            <a:r>
              <a:rPr lang="en-GB" dirty="0"/>
              <a:t>Positive</a:t>
            </a:r>
          </a:p>
          <a:p>
            <a:endParaRPr lang="en-GB" dirty="0"/>
          </a:p>
          <a:p>
            <a:pPr marL="285750" indent="-285750">
              <a:buFont typeface="Arial" panose="020B0604020202020204" pitchFamily="34" charset="0"/>
              <a:buChar char="•"/>
            </a:pPr>
            <a:r>
              <a:rPr lang="en-GB" b="0" dirty="0">
                <a:solidFill>
                  <a:schemeClr val="tx1"/>
                </a:solidFill>
              </a:rPr>
              <a:t>Not disconnected from QB</a:t>
            </a:r>
          </a:p>
          <a:p>
            <a:pPr marL="285750" indent="-285750">
              <a:buFont typeface="Arial" panose="020B0604020202020204" pitchFamily="34" charset="0"/>
              <a:buChar char="•"/>
            </a:pPr>
            <a:r>
              <a:rPr lang="en-GB" b="0" dirty="0">
                <a:solidFill>
                  <a:schemeClr val="tx1"/>
                </a:solidFill>
              </a:rPr>
              <a:t>Like the default options</a:t>
            </a:r>
          </a:p>
          <a:p>
            <a:pPr marL="285750" indent="-285750">
              <a:buFont typeface="Arial" panose="020B0604020202020204" pitchFamily="34" charset="0"/>
              <a:buChar char="•"/>
            </a:pPr>
            <a:r>
              <a:rPr lang="en-GB" b="0" dirty="0">
                <a:solidFill>
                  <a:schemeClr val="tx1"/>
                </a:solidFill>
              </a:rPr>
              <a:t>They scan and read the content of the query</a:t>
            </a:r>
          </a:p>
          <a:p>
            <a:endParaRPr lang="en-GB" dirty="0"/>
          </a:p>
        </p:txBody>
      </p:sp>
    </p:spTree>
    <p:extLst>
      <p:ext uri="{BB962C8B-B14F-4D97-AF65-F5344CB8AC3E}">
        <p14:creationId xmlns:p14="http://schemas.microsoft.com/office/powerpoint/2010/main" val="4411076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r>
              <a:rPr lang="en-GB" dirty="0"/>
              <a:t>Guided process close to the design</a:t>
            </a:r>
          </a:p>
          <a:p>
            <a:pPr marL="285750" indent="-285750">
              <a:buFont typeface="Arial" panose="020B0604020202020204" pitchFamily="34" charset="0"/>
              <a:buChar char="•"/>
            </a:pPr>
            <a:r>
              <a:rPr lang="en-GB" b="0" dirty="0"/>
              <a:t>Flow must be integrated to design</a:t>
            </a:r>
          </a:p>
          <a:p>
            <a:pPr marL="285750" indent="-285750">
              <a:buFont typeface="Arial" panose="020B0604020202020204" pitchFamily="34" charset="0"/>
              <a:buChar char="•"/>
            </a:pPr>
            <a:r>
              <a:rPr lang="en-GB" b="0" dirty="0"/>
              <a:t>Allow review</a:t>
            </a:r>
          </a:p>
          <a:p>
            <a:pPr marL="285750" indent="-285750">
              <a:buFont typeface="Arial" panose="020B0604020202020204" pitchFamily="34" charset="0"/>
              <a:buChar char="•"/>
            </a:pPr>
            <a:r>
              <a:rPr lang="en-GB" b="0" dirty="0"/>
              <a:t>See the content of the query template</a:t>
            </a:r>
          </a:p>
          <a:p>
            <a:pPr marL="285750" indent="-285750">
              <a:buFont typeface="Arial" panose="020B0604020202020204" pitchFamily="34" charset="0"/>
              <a:buChar char="•"/>
            </a:pPr>
            <a:r>
              <a:rPr lang="en-GB" b="0" dirty="0"/>
              <a:t>Keep them in control</a:t>
            </a:r>
          </a:p>
        </p:txBody>
      </p:sp>
      <p:sp>
        <p:nvSpPr>
          <p:cNvPr id="4" name="Content Placeholder 3">
            <a:extLst>
              <a:ext uri="{FF2B5EF4-FFF2-40B4-BE49-F238E27FC236}">
                <a16:creationId xmlns:a16="http://schemas.microsoft.com/office/drawing/2014/main" id="{1243CE39-E7C0-425A-9341-7A7C5EE7A6F1}"/>
              </a:ext>
            </a:extLst>
          </p:cNvPr>
          <p:cNvSpPr>
            <a:spLocks noGrp="1"/>
          </p:cNvSpPr>
          <p:nvPr>
            <p:ph sz="half" idx="2"/>
          </p:nvPr>
        </p:nvSpPr>
        <p:spPr/>
        <p:txBody>
          <a:bodyPr/>
          <a:lstStyle/>
          <a:p>
            <a:r>
              <a:rPr lang="en-GB" dirty="0"/>
              <a:t>Minimum to zero design change to QB</a:t>
            </a:r>
          </a:p>
          <a:p>
            <a:pPr lvl="1"/>
            <a:r>
              <a:rPr lang="en-GB" dirty="0"/>
              <a:t>Cannot invest too much time into redesigning an application that is due for a redesign soon</a:t>
            </a:r>
          </a:p>
          <a:p>
            <a:pPr lvl="1"/>
            <a:endParaRPr lang="en-GB" dirty="0"/>
          </a:p>
          <a:p>
            <a:pPr marL="285750" lvl="1" indent="-285750">
              <a:spcBef>
                <a:spcPts val="1800"/>
              </a:spcBef>
              <a:buFont typeface="Arial" panose="020B0604020202020204" pitchFamily="34" charset="0"/>
              <a:buChar char="•"/>
            </a:pPr>
            <a:r>
              <a:rPr lang="en-GB" dirty="0"/>
              <a:t>Code is complex and old</a:t>
            </a:r>
          </a:p>
          <a:p>
            <a:pPr marL="285750" lvl="1" indent="-285750">
              <a:spcBef>
                <a:spcPts val="1800"/>
              </a:spcBef>
              <a:buFont typeface="Arial" panose="020B0604020202020204" pitchFamily="34" charset="0"/>
              <a:buChar char="•"/>
            </a:pPr>
            <a:r>
              <a:rPr lang="en-GB" dirty="0"/>
              <a:t>Any code change will be discarded </a:t>
            </a:r>
          </a:p>
          <a:p>
            <a:pPr marL="285750" lvl="1" indent="-285750">
              <a:spcBef>
                <a:spcPts val="1800"/>
              </a:spcBef>
              <a:buFont typeface="Arial" panose="020B0604020202020204" pitchFamily="34" charset="0"/>
              <a:buChar char="•"/>
            </a:pPr>
            <a:r>
              <a:rPr lang="en-GB" dirty="0"/>
              <a:t>Improvements as part of updated design</a:t>
            </a:r>
            <a:endParaRPr lang="en-US" dirty="0"/>
          </a:p>
        </p:txBody>
      </p:sp>
      <p:sp>
        <p:nvSpPr>
          <p:cNvPr id="2" name="Title 1"/>
          <p:cNvSpPr>
            <a:spLocks noGrp="1"/>
          </p:cNvSpPr>
          <p:nvPr>
            <p:ph type="title"/>
          </p:nvPr>
        </p:nvSpPr>
        <p:spPr/>
        <p:txBody>
          <a:bodyPr/>
          <a:lstStyle/>
          <a:p>
            <a:r>
              <a:rPr lang="en-GB" dirty="0"/>
              <a:t>Design challenges</a:t>
            </a:r>
          </a:p>
        </p:txBody>
      </p:sp>
      <p:sp>
        <p:nvSpPr>
          <p:cNvPr id="9" name="Slide Number Placeholder 5">
            <a:extLst>
              <a:ext uri="{FF2B5EF4-FFF2-40B4-BE49-F238E27FC236}">
                <a16:creationId xmlns:a16="http://schemas.microsoft.com/office/drawing/2014/main" id="{D910F0FA-3307-D84F-87D0-9B240FAD7CA6}"/>
              </a:ext>
            </a:extLst>
          </p:cNvPr>
          <p:cNvSpPr txBox="1">
            <a:spLocks/>
          </p:cNvSpPr>
          <p:nvPr/>
        </p:nvSpPr>
        <p:spPr>
          <a:xfrm>
            <a:off x="11404107" y="6483641"/>
            <a:ext cx="360000" cy="144000"/>
          </a:xfrm>
          <a:prstGeom prst="rect">
            <a:avLst/>
          </a:prstGeom>
        </p:spPr>
        <p:txBody>
          <a:bodyPr vert="horz" lIns="0" tIns="0" rIns="0" bIns="0" rtlCol="0" anchor="ctr">
            <a:noAutofit/>
          </a:bodyPr>
          <a:lstStyle>
            <a:defPPr>
              <a:defRPr lang="en-US"/>
            </a:defPPr>
            <a:lvl1pPr marL="0" algn="r" defTabSz="914400" rtl="0" eaLnBrk="1" latinLnBrk="0" hangingPunct="1">
              <a:defRPr sz="9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043C2FB7-9533-4568-9B8F-F5133F6949BD}" type="slidenum">
              <a:rPr kumimoji="0" lang="en-GB" sz="900" b="0" i="0" u="none" strike="noStrike" kern="1200" cap="none" spc="0" normalizeH="0" baseline="0" noProof="0" smtClean="0">
                <a:ln>
                  <a:noFill/>
                </a:ln>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GB" sz="900" b="0" i="0" u="none" strike="noStrike" kern="1200" cap="none" spc="0" normalizeH="0" baseline="0" noProof="0" dirty="0">
              <a:ln>
                <a:noFill/>
              </a:ln>
              <a:effectLst/>
              <a:uLnTx/>
              <a:uFillTx/>
              <a:latin typeface="Arial"/>
              <a:ea typeface="+mn-ea"/>
              <a:cs typeface="+mn-cs"/>
            </a:endParaRPr>
          </a:p>
        </p:txBody>
      </p:sp>
      <p:sp>
        <p:nvSpPr>
          <p:cNvPr id="5" name="Footer Placeholder 4">
            <a:extLst>
              <a:ext uri="{FF2B5EF4-FFF2-40B4-BE49-F238E27FC236}">
                <a16:creationId xmlns:a16="http://schemas.microsoft.com/office/drawing/2014/main" id="{B71063B3-BA27-5D90-493F-DCE09ADC1D7D}"/>
              </a:ext>
            </a:extLst>
          </p:cNvPr>
          <p:cNvSpPr>
            <a:spLocks noGrp="1"/>
          </p:cNvSpPr>
          <p:nvPr>
            <p:ph type="ftr" sz="quarter" idx="14"/>
          </p:nvPr>
        </p:nvSpPr>
        <p:spPr/>
        <p:txBody>
          <a:bodyPr/>
          <a:lstStyle/>
          <a:p>
            <a:r>
              <a:rPr lang="en-GB"/>
              <a:t>Confidential / Internal</a:t>
            </a:r>
            <a:endParaRPr lang="en-GB" dirty="0"/>
          </a:p>
        </p:txBody>
      </p:sp>
      <p:sp>
        <p:nvSpPr>
          <p:cNvPr id="7" name="Text Placeholder 6">
            <a:extLst>
              <a:ext uri="{FF2B5EF4-FFF2-40B4-BE49-F238E27FC236}">
                <a16:creationId xmlns:a16="http://schemas.microsoft.com/office/drawing/2014/main" id="{14AD849B-BD2F-E3B1-D9EC-F049592A6D28}"/>
              </a:ext>
            </a:extLst>
          </p:cNvPr>
          <p:cNvSpPr>
            <a:spLocks noGrp="1"/>
          </p:cNvSpPr>
          <p:nvPr>
            <p:ph type="body" idx="13"/>
          </p:nvPr>
        </p:nvSpPr>
        <p:spPr/>
        <p:txBody>
          <a:bodyPr/>
          <a:lstStyle/>
          <a:p>
            <a:endParaRPr lang="en-GB"/>
          </a:p>
        </p:txBody>
      </p:sp>
    </p:spTree>
    <p:extLst>
      <p:ext uri="{BB962C8B-B14F-4D97-AF65-F5344CB8AC3E}">
        <p14:creationId xmlns:p14="http://schemas.microsoft.com/office/powerpoint/2010/main" val="3045235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C752E84-9929-3537-23E8-151FBE6F9868}"/>
              </a:ext>
            </a:extLst>
          </p:cNvPr>
          <p:cNvSpPr>
            <a:spLocks noGrp="1"/>
          </p:cNvSpPr>
          <p:nvPr>
            <p:ph type="title"/>
          </p:nvPr>
        </p:nvSpPr>
        <p:spPr/>
        <p:txBody>
          <a:bodyPr/>
          <a:lstStyle/>
          <a:p>
            <a:r>
              <a:rPr lang="en-GB" dirty="0"/>
              <a:t>Multiple iterations and chats with Head of design</a:t>
            </a:r>
          </a:p>
        </p:txBody>
      </p:sp>
      <p:sp>
        <p:nvSpPr>
          <p:cNvPr id="8" name="Content Placeholder 7">
            <a:extLst>
              <a:ext uri="{FF2B5EF4-FFF2-40B4-BE49-F238E27FC236}">
                <a16:creationId xmlns:a16="http://schemas.microsoft.com/office/drawing/2014/main" id="{5B8FFCD4-521C-0387-D1B5-C67D8E01D0B3}"/>
              </a:ext>
            </a:extLst>
          </p:cNvPr>
          <p:cNvSpPr>
            <a:spLocks noGrp="1"/>
          </p:cNvSpPr>
          <p:nvPr>
            <p:ph idx="1"/>
          </p:nvPr>
        </p:nvSpPr>
        <p:spPr/>
        <p:txBody>
          <a:bodyPr/>
          <a:lstStyle/>
          <a:p>
            <a:pPr marL="342900" indent="-342900">
              <a:lnSpc>
                <a:spcPct val="150000"/>
              </a:lnSpc>
              <a:buFont typeface="Arial" panose="020B0604020202020204" pitchFamily="34" charset="0"/>
              <a:buChar char="•"/>
            </a:pPr>
            <a:r>
              <a:rPr lang="en-GB" b="0" dirty="0"/>
              <a:t>Overlay is not accessible</a:t>
            </a:r>
          </a:p>
          <a:p>
            <a:pPr marL="342900" indent="-342900">
              <a:lnSpc>
                <a:spcPct val="150000"/>
              </a:lnSpc>
              <a:buFont typeface="Arial" panose="020B0604020202020204" pitchFamily="34" charset="0"/>
              <a:buChar char="•"/>
            </a:pPr>
            <a:r>
              <a:rPr lang="en-GB" b="0" dirty="0"/>
              <a:t>Highlighting a section is challenging especially, </a:t>
            </a:r>
            <a:r>
              <a:rPr lang="en-GB" b="0" dirty="0" err="1"/>
              <a:t>Suggestor</a:t>
            </a:r>
            <a:r>
              <a:rPr lang="en-GB" b="0" dirty="0"/>
              <a:t>, Inclusion panel</a:t>
            </a:r>
          </a:p>
          <a:p>
            <a:pPr marL="342900" indent="-342900">
              <a:lnSpc>
                <a:spcPct val="150000"/>
              </a:lnSpc>
              <a:buFont typeface="Arial" panose="020B0604020202020204" pitchFamily="34" charset="0"/>
              <a:buChar char="•"/>
            </a:pPr>
            <a:r>
              <a:rPr lang="en-GB" b="0" dirty="0"/>
              <a:t>Sections do not fit on a single screen </a:t>
            </a:r>
            <a:r>
              <a:rPr lang="en-GB" b="0" dirty="0" err="1"/>
              <a:t>eg</a:t>
            </a:r>
            <a:r>
              <a:rPr lang="en-GB" b="0" dirty="0"/>
              <a:t>: email</a:t>
            </a:r>
          </a:p>
          <a:p>
            <a:pPr marL="342900" indent="-342900">
              <a:lnSpc>
                <a:spcPct val="150000"/>
              </a:lnSpc>
              <a:buFont typeface="Arial" panose="020B0604020202020204" pitchFamily="34" charset="0"/>
              <a:buChar char="•"/>
            </a:pPr>
            <a:r>
              <a:rPr lang="en-GB" b="0" dirty="0"/>
              <a:t>We don’t want to create something that will be deleted afterwards</a:t>
            </a:r>
          </a:p>
          <a:p>
            <a:pPr marL="342900" indent="-342900">
              <a:lnSpc>
                <a:spcPct val="300000"/>
              </a:lnSpc>
              <a:buFont typeface="Arial" panose="020B0604020202020204" pitchFamily="34" charset="0"/>
              <a:buChar char="•"/>
            </a:pPr>
            <a:r>
              <a:rPr lang="en-GB" dirty="0"/>
              <a:t>QB is too complex for more elements to be added to or on top of it</a:t>
            </a:r>
          </a:p>
          <a:p>
            <a:pPr>
              <a:lnSpc>
                <a:spcPct val="300000"/>
              </a:lnSpc>
            </a:pPr>
            <a:endParaRPr lang="en-GB" dirty="0"/>
          </a:p>
          <a:p>
            <a:pPr>
              <a:lnSpc>
                <a:spcPct val="300000"/>
              </a:lnSpc>
            </a:pPr>
            <a:endParaRPr lang="en-GB" dirty="0"/>
          </a:p>
          <a:p>
            <a:pPr>
              <a:lnSpc>
                <a:spcPct val="300000"/>
              </a:lnSpc>
            </a:pPr>
            <a:endParaRPr lang="en-GB" dirty="0"/>
          </a:p>
        </p:txBody>
      </p:sp>
      <p:sp>
        <p:nvSpPr>
          <p:cNvPr id="6" name="Footer Placeholder 5">
            <a:extLst>
              <a:ext uri="{FF2B5EF4-FFF2-40B4-BE49-F238E27FC236}">
                <a16:creationId xmlns:a16="http://schemas.microsoft.com/office/drawing/2014/main" id="{C6F94C83-2999-476C-16DC-71A44E3694B6}"/>
              </a:ext>
            </a:extLst>
          </p:cNvPr>
          <p:cNvSpPr>
            <a:spLocks noGrp="1"/>
          </p:cNvSpPr>
          <p:nvPr>
            <p:ph type="ftr" sz="quarter" idx="11"/>
          </p:nvPr>
        </p:nvSpPr>
        <p:spPr/>
        <p:txBody>
          <a:bodyPr/>
          <a:lstStyle/>
          <a:p>
            <a:r>
              <a:rPr lang="en-GB"/>
              <a:t>Confidential / Internal</a:t>
            </a:r>
            <a:endParaRPr lang="en-GB" dirty="0"/>
          </a:p>
        </p:txBody>
      </p:sp>
    </p:spTree>
    <p:extLst>
      <p:ext uri="{BB962C8B-B14F-4D97-AF65-F5344CB8AC3E}">
        <p14:creationId xmlns:p14="http://schemas.microsoft.com/office/powerpoint/2010/main" val="34047027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C752E84-9929-3537-23E8-151FBE6F9868}"/>
              </a:ext>
            </a:extLst>
          </p:cNvPr>
          <p:cNvSpPr>
            <a:spLocks noGrp="1"/>
          </p:cNvSpPr>
          <p:nvPr>
            <p:ph type="title"/>
          </p:nvPr>
        </p:nvSpPr>
        <p:spPr/>
        <p:txBody>
          <a:bodyPr/>
          <a:lstStyle/>
          <a:p>
            <a:r>
              <a:rPr lang="en-GB" dirty="0"/>
              <a:t>Suggested design</a:t>
            </a:r>
          </a:p>
        </p:txBody>
      </p:sp>
      <p:sp>
        <p:nvSpPr>
          <p:cNvPr id="8" name="Content Placeholder 7">
            <a:extLst>
              <a:ext uri="{FF2B5EF4-FFF2-40B4-BE49-F238E27FC236}">
                <a16:creationId xmlns:a16="http://schemas.microsoft.com/office/drawing/2014/main" id="{5B8FFCD4-521C-0387-D1B5-C67D8E01D0B3}"/>
              </a:ext>
            </a:extLst>
          </p:cNvPr>
          <p:cNvSpPr>
            <a:spLocks noGrp="1"/>
          </p:cNvSpPr>
          <p:nvPr>
            <p:ph idx="1"/>
          </p:nvPr>
        </p:nvSpPr>
        <p:spPr/>
        <p:txBody>
          <a:bodyPr/>
          <a:lstStyle/>
          <a:p>
            <a:pPr marL="342900" indent="-342900">
              <a:lnSpc>
                <a:spcPct val="150000"/>
              </a:lnSpc>
              <a:buFont typeface="Arial" panose="020B0604020202020204" pitchFamily="34" charset="0"/>
              <a:buChar char="•"/>
            </a:pPr>
            <a:r>
              <a:rPr lang="en-GB" b="0" dirty="0"/>
              <a:t>Extensible UX design</a:t>
            </a:r>
          </a:p>
          <a:p>
            <a:pPr marL="342900" indent="-342900">
              <a:lnSpc>
                <a:spcPct val="150000"/>
              </a:lnSpc>
              <a:buFont typeface="Arial" panose="020B0604020202020204" pitchFamily="34" charset="0"/>
              <a:buChar char="•"/>
            </a:pPr>
            <a:r>
              <a:rPr lang="en-GB" b="0" dirty="0"/>
              <a:t>Updated as we rebuild </a:t>
            </a:r>
            <a:r>
              <a:rPr lang="en-GB" b="0" dirty="0" err="1"/>
              <a:t>QueryBuilder</a:t>
            </a:r>
            <a:endParaRPr lang="en-GB" b="0" dirty="0"/>
          </a:p>
          <a:p>
            <a:pPr marL="342900" indent="-342900">
              <a:lnSpc>
                <a:spcPct val="150000"/>
              </a:lnSpc>
              <a:buFont typeface="Arial" panose="020B0604020202020204" pitchFamily="34" charset="0"/>
              <a:buChar char="•"/>
            </a:pPr>
            <a:r>
              <a:rPr lang="en-GB" b="0" dirty="0"/>
              <a:t>We will be able to guide them until the last step</a:t>
            </a:r>
          </a:p>
          <a:p>
            <a:pPr marL="342900" indent="-342900">
              <a:lnSpc>
                <a:spcPct val="150000"/>
              </a:lnSpc>
              <a:buFont typeface="Arial" panose="020B0604020202020204" pitchFamily="34" charset="0"/>
              <a:buChar char="•"/>
            </a:pPr>
            <a:r>
              <a:rPr lang="en-GB" b="0" dirty="0"/>
              <a:t>We still have a populated query:</a:t>
            </a:r>
          </a:p>
          <a:p>
            <a:pPr marL="984250" lvl="2" indent="-285750">
              <a:lnSpc>
                <a:spcPct val="150000"/>
              </a:lnSpc>
            </a:pPr>
            <a:r>
              <a:rPr lang="en-GB" b="0" dirty="0"/>
              <a:t>Definitions and terms</a:t>
            </a:r>
          </a:p>
          <a:p>
            <a:pPr marL="984250" lvl="2" indent="-285750">
              <a:lnSpc>
                <a:spcPct val="150000"/>
              </a:lnSpc>
            </a:pPr>
            <a:r>
              <a:rPr lang="en-GB" b="0" dirty="0"/>
              <a:t>Report schedule, with time and format</a:t>
            </a:r>
          </a:p>
          <a:p>
            <a:pPr marL="984250" lvl="2" indent="-285750">
              <a:lnSpc>
                <a:spcPct val="150000"/>
              </a:lnSpc>
            </a:pPr>
            <a:r>
              <a:rPr lang="en-GB" b="0" dirty="0"/>
              <a:t>Default name</a:t>
            </a:r>
          </a:p>
          <a:p>
            <a:pPr>
              <a:lnSpc>
                <a:spcPct val="300000"/>
              </a:lnSpc>
            </a:pPr>
            <a:endParaRPr lang="en-GB" dirty="0"/>
          </a:p>
          <a:p>
            <a:pPr>
              <a:lnSpc>
                <a:spcPct val="300000"/>
              </a:lnSpc>
            </a:pPr>
            <a:endParaRPr lang="en-GB" dirty="0"/>
          </a:p>
        </p:txBody>
      </p:sp>
      <p:sp>
        <p:nvSpPr>
          <p:cNvPr id="6" name="Footer Placeholder 5">
            <a:extLst>
              <a:ext uri="{FF2B5EF4-FFF2-40B4-BE49-F238E27FC236}">
                <a16:creationId xmlns:a16="http://schemas.microsoft.com/office/drawing/2014/main" id="{C6F94C83-2999-476C-16DC-71A44E3694B6}"/>
              </a:ext>
            </a:extLst>
          </p:cNvPr>
          <p:cNvSpPr>
            <a:spLocks noGrp="1"/>
          </p:cNvSpPr>
          <p:nvPr>
            <p:ph type="ftr" sz="quarter" idx="11"/>
          </p:nvPr>
        </p:nvSpPr>
        <p:spPr/>
        <p:txBody>
          <a:bodyPr/>
          <a:lstStyle/>
          <a:p>
            <a:r>
              <a:rPr lang="en-GB"/>
              <a:t>Confidential / Internal</a:t>
            </a:r>
            <a:endParaRPr lang="en-GB" dirty="0"/>
          </a:p>
        </p:txBody>
      </p:sp>
    </p:spTree>
    <p:extLst>
      <p:ext uri="{BB962C8B-B14F-4D97-AF65-F5344CB8AC3E}">
        <p14:creationId xmlns:p14="http://schemas.microsoft.com/office/powerpoint/2010/main" val="10385473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B6F58-3B40-C0E0-2151-1CA6601D4B9B}"/>
              </a:ext>
            </a:extLst>
          </p:cNvPr>
          <p:cNvSpPr>
            <a:spLocks noGrp="1"/>
          </p:cNvSpPr>
          <p:nvPr>
            <p:ph type="title"/>
          </p:nvPr>
        </p:nvSpPr>
        <p:spPr/>
        <p:txBody>
          <a:bodyPr/>
          <a:lstStyle/>
          <a:p>
            <a:r>
              <a:rPr lang="en-US" sz="4800" dirty="0"/>
              <a:t>Query templates</a:t>
            </a:r>
          </a:p>
        </p:txBody>
      </p:sp>
      <p:sp>
        <p:nvSpPr>
          <p:cNvPr id="4" name="Footer Placeholder 3">
            <a:extLst>
              <a:ext uri="{FF2B5EF4-FFF2-40B4-BE49-F238E27FC236}">
                <a16:creationId xmlns:a16="http://schemas.microsoft.com/office/drawing/2014/main" id="{EF6F9EF6-FBAF-F4BA-F3E7-17D41BD4F246}"/>
              </a:ext>
            </a:extLst>
          </p:cNvPr>
          <p:cNvSpPr>
            <a:spLocks noGrp="1"/>
          </p:cNvSpPr>
          <p:nvPr>
            <p:ph type="ftr" sz="quarter" idx="11"/>
          </p:nvPr>
        </p:nvSpPr>
        <p:spPr/>
        <p:txBody>
          <a:bodyPr/>
          <a:lstStyle/>
          <a:p>
            <a:r>
              <a:rPr lang="en-GB"/>
              <a:t>Confidential / Internal</a:t>
            </a:r>
            <a:endParaRPr lang="en-GB" dirty="0"/>
          </a:p>
        </p:txBody>
      </p:sp>
      <p:sp>
        <p:nvSpPr>
          <p:cNvPr id="6" name="Text Placeholder 5">
            <a:extLst>
              <a:ext uri="{FF2B5EF4-FFF2-40B4-BE49-F238E27FC236}">
                <a16:creationId xmlns:a16="http://schemas.microsoft.com/office/drawing/2014/main" id="{F6B43B53-9E59-11DF-4FE6-FE94E5FB1BFE}"/>
              </a:ext>
            </a:extLst>
          </p:cNvPr>
          <p:cNvSpPr>
            <a:spLocks noGrp="1"/>
          </p:cNvSpPr>
          <p:nvPr>
            <p:ph type="body" idx="1"/>
          </p:nvPr>
        </p:nvSpPr>
        <p:spPr/>
        <p:txBody>
          <a:bodyPr/>
          <a:lstStyle/>
          <a:p>
            <a:r>
              <a:rPr lang="en-GB" dirty="0"/>
              <a:t>Not design related, but must be shared with Ops team</a:t>
            </a:r>
          </a:p>
        </p:txBody>
      </p:sp>
    </p:spTree>
    <p:extLst>
      <p:ext uri="{BB962C8B-B14F-4D97-AF65-F5344CB8AC3E}">
        <p14:creationId xmlns:p14="http://schemas.microsoft.com/office/powerpoint/2010/main" val="38226112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4B4B5-F710-53C6-A73D-BFC2C774253D}"/>
              </a:ext>
            </a:extLst>
          </p:cNvPr>
          <p:cNvSpPr>
            <a:spLocks noGrp="1"/>
          </p:cNvSpPr>
          <p:nvPr>
            <p:ph type="ctrTitle"/>
          </p:nvPr>
        </p:nvSpPr>
        <p:spPr/>
        <p:txBody>
          <a:bodyPr/>
          <a:lstStyle/>
          <a:p>
            <a:r>
              <a:rPr lang="en-GB" dirty="0"/>
              <a:t>Prebuilt queries</a:t>
            </a:r>
            <a:br>
              <a:rPr lang="en-GB" dirty="0"/>
            </a:br>
            <a:r>
              <a:rPr lang="en-GB" dirty="0"/>
              <a:t>Insights</a:t>
            </a:r>
          </a:p>
        </p:txBody>
      </p:sp>
      <p:sp>
        <p:nvSpPr>
          <p:cNvPr id="3" name="Subtitle 2">
            <a:extLst>
              <a:ext uri="{FF2B5EF4-FFF2-40B4-BE49-F238E27FC236}">
                <a16:creationId xmlns:a16="http://schemas.microsoft.com/office/drawing/2014/main" id="{49A92B30-4EEA-1F2F-6C7D-6C6FA1B79A96}"/>
              </a:ext>
            </a:extLst>
          </p:cNvPr>
          <p:cNvSpPr>
            <a:spLocks noGrp="1"/>
          </p:cNvSpPr>
          <p:nvPr>
            <p:ph type="subTitle" idx="1"/>
          </p:nvPr>
        </p:nvSpPr>
        <p:spPr/>
        <p:txBody>
          <a:bodyPr/>
          <a:lstStyle/>
          <a:p>
            <a:endParaRPr lang="en-GB" dirty="0"/>
          </a:p>
        </p:txBody>
      </p:sp>
    </p:spTree>
    <p:extLst>
      <p:ext uri="{BB962C8B-B14F-4D97-AF65-F5344CB8AC3E}">
        <p14:creationId xmlns:p14="http://schemas.microsoft.com/office/powerpoint/2010/main" val="40870328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DA496-F97F-7551-F4A6-14C4CCA5CDA3}"/>
              </a:ext>
            </a:extLst>
          </p:cNvPr>
          <p:cNvSpPr>
            <a:spLocks noGrp="1"/>
          </p:cNvSpPr>
          <p:nvPr>
            <p:ph type="title"/>
          </p:nvPr>
        </p:nvSpPr>
        <p:spPr/>
        <p:txBody>
          <a:bodyPr/>
          <a:lstStyle/>
          <a:p>
            <a:r>
              <a:rPr lang="en-GB" dirty="0"/>
              <a:t>Query templates: Suggestions</a:t>
            </a:r>
          </a:p>
        </p:txBody>
      </p:sp>
      <p:sp>
        <p:nvSpPr>
          <p:cNvPr id="3" name="Footer Placeholder 2">
            <a:extLst>
              <a:ext uri="{FF2B5EF4-FFF2-40B4-BE49-F238E27FC236}">
                <a16:creationId xmlns:a16="http://schemas.microsoft.com/office/drawing/2014/main" id="{CDB5A5D2-F61E-29E7-54FB-FEA0C58C1934}"/>
              </a:ext>
            </a:extLst>
          </p:cNvPr>
          <p:cNvSpPr>
            <a:spLocks noGrp="1"/>
          </p:cNvSpPr>
          <p:nvPr>
            <p:ph type="ftr" sz="quarter" idx="11"/>
          </p:nvPr>
        </p:nvSpPr>
        <p:spPr/>
        <p:txBody>
          <a:bodyPr/>
          <a:lstStyle/>
          <a:p>
            <a:r>
              <a:rPr lang="en-GB"/>
              <a:t>Confidential / Internal</a:t>
            </a:r>
            <a:endParaRPr lang="en-GB" dirty="0"/>
          </a:p>
        </p:txBody>
      </p:sp>
      <p:sp>
        <p:nvSpPr>
          <p:cNvPr id="4" name="Content Placeholder 3">
            <a:extLst>
              <a:ext uri="{FF2B5EF4-FFF2-40B4-BE49-F238E27FC236}">
                <a16:creationId xmlns:a16="http://schemas.microsoft.com/office/drawing/2014/main" id="{49785963-FF44-5AE1-954E-AF432A7858BC}"/>
              </a:ext>
            </a:extLst>
          </p:cNvPr>
          <p:cNvSpPr>
            <a:spLocks noGrp="1"/>
          </p:cNvSpPr>
          <p:nvPr>
            <p:ph idx="1"/>
          </p:nvPr>
        </p:nvSpPr>
        <p:spPr>
          <a:xfrm>
            <a:off x="807268" y="1470025"/>
            <a:ext cx="10579869" cy="4714465"/>
          </a:xfrm>
        </p:spPr>
        <p:txBody>
          <a:bodyPr/>
          <a:lstStyle/>
          <a:p>
            <a:pPr marL="558800" lvl="2" indent="-285750"/>
            <a:r>
              <a:rPr lang="en-GB" b="0" dirty="0"/>
              <a:t>Other basis: Crime, Crime in action and UK Election</a:t>
            </a:r>
          </a:p>
          <a:p>
            <a:pPr marL="558800" lvl="2" indent="-285750"/>
            <a:r>
              <a:rPr lang="en-GB" dirty="0"/>
              <a:t>More granularity about the concept of VIP (</a:t>
            </a:r>
            <a:r>
              <a:rPr lang="en-GB" dirty="0" err="1"/>
              <a:t>eg</a:t>
            </a:r>
            <a:r>
              <a:rPr lang="en-GB" dirty="0"/>
              <a:t>: Pop star, </a:t>
            </a:r>
            <a:r>
              <a:rPr lang="en-GB" dirty="0" err="1"/>
              <a:t>Embassador</a:t>
            </a:r>
            <a:r>
              <a:rPr lang="en-GB" dirty="0"/>
              <a:t>, Royal family)</a:t>
            </a:r>
            <a:endParaRPr lang="en-GB" b="0" dirty="0"/>
          </a:p>
          <a:p>
            <a:pPr marL="558800" lvl="2" indent="-285750"/>
            <a:r>
              <a:rPr lang="en-GB" dirty="0"/>
              <a:t>1 user: Illegal music event doesn’t return anything valuable</a:t>
            </a:r>
          </a:p>
          <a:p>
            <a:pPr marL="558800" lvl="2" indent="-285750"/>
            <a:r>
              <a:rPr lang="en-GB" b="0" dirty="0"/>
              <a:t>Ability to customise the list to their needs (beyond MVP)</a:t>
            </a:r>
          </a:p>
          <a:p>
            <a:pPr lvl="2" indent="0">
              <a:buNone/>
            </a:pPr>
            <a:endParaRPr lang="en-GB" b="0" dirty="0"/>
          </a:p>
          <a:p>
            <a:pPr marL="285750" lvl="1" indent="-285750"/>
            <a:endParaRPr lang="en-GB" dirty="0"/>
          </a:p>
          <a:p>
            <a:pPr marL="285750" lvl="1" indent="-285750"/>
            <a:endParaRPr lang="en-GB" b="0" dirty="0"/>
          </a:p>
          <a:p>
            <a:pPr marL="285750" lvl="1" indent="-285750"/>
            <a:endParaRPr lang="en-GB" b="0" dirty="0"/>
          </a:p>
          <a:p>
            <a:endParaRPr lang="en-GB" b="0" dirty="0"/>
          </a:p>
          <a:p>
            <a:endParaRPr lang="en-GB" b="0" dirty="0"/>
          </a:p>
        </p:txBody>
      </p:sp>
    </p:spTree>
    <p:extLst>
      <p:ext uri="{BB962C8B-B14F-4D97-AF65-F5344CB8AC3E}">
        <p14:creationId xmlns:p14="http://schemas.microsoft.com/office/powerpoint/2010/main" val="11154637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DA496-F97F-7551-F4A6-14C4CCA5CDA3}"/>
              </a:ext>
            </a:extLst>
          </p:cNvPr>
          <p:cNvSpPr>
            <a:spLocks noGrp="1"/>
          </p:cNvSpPr>
          <p:nvPr>
            <p:ph type="title"/>
          </p:nvPr>
        </p:nvSpPr>
        <p:spPr/>
        <p:txBody>
          <a:bodyPr/>
          <a:lstStyle/>
          <a:p>
            <a:r>
              <a:rPr lang="en-GB" dirty="0"/>
              <a:t>Concerns about pre-set definitions</a:t>
            </a:r>
          </a:p>
        </p:txBody>
      </p:sp>
      <p:sp>
        <p:nvSpPr>
          <p:cNvPr id="3" name="Footer Placeholder 2">
            <a:extLst>
              <a:ext uri="{FF2B5EF4-FFF2-40B4-BE49-F238E27FC236}">
                <a16:creationId xmlns:a16="http://schemas.microsoft.com/office/drawing/2014/main" id="{CDB5A5D2-F61E-29E7-54FB-FEA0C58C1934}"/>
              </a:ext>
            </a:extLst>
          </p:cNvPr>
          <p:cNvSpPr>
            <a:spLocks noGrp="1"/>
          </p:cNvSpPr>
          <p:nvPr>
            <p:ph type="ftr" sz="quarter" idx="11"/>
          </p:nvPr>
        </p:nvSpPr>
        <p:spPr/>
        <p:txBody>
          <a:bodyPr/>
          <a:lstStyle/>
          <a:p>
            <a:r>
              <a:rPr lang="en-GB"/>
              <a:t>Confidential / Internal</a:t>
            </a:r>
            <a:endParaRPr lang="en-GB" dirty="0"/>
          </a:p>
        </p:txBody>
      </p:sp>
      <p:sp>
        <p:nvSpPr>
          <p:cNvPr id="4" name="Content Placeholder 3">
            <a:extLst>
              <a:ext uri="{FF2B5EF4-FFF2-40B4-BE49-F238E27FC236}">
                <a16:creationId xmlns:a16="http://schemas.microsoft.com/office/drawing/2014/main" id="{49785963-FF44-5AE1-954E-AF432A7858BC}"/>
              </a:ext>
            </a:extLst>
          </p:cNvPr>
          <p:cNvSpPr>
            <a:spLocks noGrp="1"/>
          </p:cNvSpPr>
          <p:nvPr>
            <p:ph idx="1"/>
          </p:nvPr>
        </p:nvSpPr>
        <p:spPr>
          <a:xfrm>
            <a:off x="807459" y="1382081"/>
            <a:ext cx="10579869" cy="4935592"/>
          </a:xfrm>
        </p:spPr>
        <p:txBody>
          <a:bodyPr/>
          <a:lstStyle/>
          <a:p>
            <a:pPr marL="285750" lvl="1" indent="-285750">
              <a:buFont typeface="Arial" panose="020B0604020202020204" pitchFamily="34" charset="0"/>
              <a:buChar char="•"/>
            </a:pPr>
            <a:r>
              <a:rPr lang="en-GB" b="0" dirty="0"/>
              <a:t>Descriptions are all very oriented to planners and 1</a:t>
            </a:r>
            <a:r>
              <a:rPr lang="en-GB" b="0" baseline="30000" dirty="0"/>
              <a:t>st</a:t>
            </a:r>
            <a:r>
              <a:rPr lang="en-GB" b="0" dirty="0"/>
              <a:t> responders, do they have a CT element?</a:t>
            </a:r>
          </a:p>
          <a:p>
            <a:pPr marL="285750" lvl="1" indent="-285750">
              <a:buFont typeface="Arial" panose="020B0604020202020204" pitchFamily="34" charset="0"/>
              <a:buChar char="•"/>
            </a:pPr>
            <a:r>
              <a:rPr lang="en-GB" dirty="0"/>
              <a:t>When and how are they updated?</a:t>
            </a:r>
          </a:p>
          <a:p>
            <a:pPr marL="285750" lvl="1" indent="-285750">
              <a:buFont typeface="Arial" panose="020B0604020202020204" pitchFamily="34" charset="0"/>
              <a:buChar char="•"/>
            </a:pPr>
            <a:r>
              <a:rPr lang="en-GB" dirty="0"/>
              <a:t>National definitions: very Westminster oriented and out of date content</a:t>
            </a:r>
          </a:p>
          <a:p>
            <a:pPr marL="285750" lvl="1" indent="-285750">
              <a:buFont typeface="Arial" panose="020B0604020202020204" pitchFamily="34" charset="0"/>
              <a:buChar char="•"/>
            </a:pPr>
            <a:r>
              <a:rPr lang="en-GB" dirty="0" err="1"/>
              <a:t>Biais</a:t>
            </a:r>
            <a:r>
              <a:rPr lang="en-GB" dirty="0"/>
              <a:t> </a:t>
            </a:r>
            <a:r>
              <a:rPr lang="en-GB" dirty="0" err="1"/>
              <a:t>eg</a:t>
            </a:r>
            <a:r>
              <a:rPr lang="en-GB" dirty="0"/>
              <a:t>: Misogyny</a:t>
            </a:r>
          </a:p>
          <a:p>
            <a:pPr lvl="1"/>
            <a:r>
              <a:rPr lang="en-GB"/>
              <a:t>   </a:t>
            </a:r>
            <a:endParaRPr lang="en-GB" dirty="0"/>
          </a:p>
          <a:p>
            <a:pPr lvl="1"/>
            <a:endParaRPr lang="en-GB" dirty="0"/>
          </a:p>
          <a:p>
            <a:pPr marL="738188" lvl="3" indent="-285750">
              <a:buFontTx/>
              <a:buChar char="-"/>
            </a:pPr>
            <a:endParaRPr lang="en-GB" b="0" dirty="0"/>
          </a:p>
          <a:p>
            <a:pPr marL="285750" indent="-285750">
              <a:buFontTx/>
              <a:buChar char="-"/>
            </a:pPr>
            <a:endParaRPr lang="en-GB" b="0" dirty="0"/>
          </a:p>
          <a:p>
            <a:pPr lvl="2" indent="0">
              <a:buNone/>
            </a:pPr>
            <a:endParaRPr lang="en-GB" dirty="0"/>
          </a:p>
        </p:txBody>
      </p:sp>
    </p:spTree>
    <p:extLst>
      <p:ext uri="{BB962C8B-B14F-4D97-AF65-F5344CB8AC3E}">
        <p14:creationId xmlns:p14="http://schemas.microsoft.com/office/powerpoint/2010/main" val="13274534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DA496-F97F-7551-F4A6-14C4CCA5CDA3}"/>
              </a:ext>
            </a:extLst>
          </p:cNvPr>
          <p:cNvSpPr>
            <a:spLocks noGrp="1"/>
          </p:cNvSpPr>
          <p:nvPr>
            <p:ph type="title"/>
          </p:nvPr>
        </p:nvSpPr>
        <p:spPr/>
        <p:txBody>
          <a:bodyPr/>
          <a:lstStyle/>
          <a:p>
            <a:r>
              <a:rPr lang="en-GB" dirty="0"/>
              <a:t>Thoughts</a:t>
            </a:r>
          </a:p>
        </p:txBody>
      </p:sp>
      <p:sp>
        <p:nvSpPr>
          <p:cNvPr id="3" name="Footer Placeholder 2">
            <a:extLst>
              <a:ext uri="{FF2B5EF4-FFF2-40B4-BE49-F238E27FC236}">
                <a16:creationId xmlns:a16="http://schemas.microsoft.com/office/drawing/2014/main" id="{CDB5A5D2-F61E-29E7-54FB-FEA0C58C1934}"/>
              </a:ext>
            </a:extLst>
          </p:cNvPr>
          <p:cNvSpPr>
            <a:spLocks noGrp="1"/>
          </p:cNvSpPr>
          <p:nvPr>
            <p:ph type="ftr" sz="quarter" idx="11"/>
          </p:nvPr>
        </p:nvSpPr>
        <p:spPr/>
        <p:txBody>
          <a:bodyPr/>
          <a:lstStyle/>
          <a:p>
            <a:r>
              <a:rPr lang="en-GB"/>
              <a:t>Confidential / Internal</a:t>
            </a:r>
            <a:endParaRPr lang="en-GB" dirty="0"/>
          </a:p>
        </p:txBody>
      </p:sp>
      <p:sp>
        <p:nvSpPr>
          <p:cNvPr id="4" name="Content Placeholder 3">
            <a:extLst>
              <a:ext uri="{FF2B5EF4-FFF2-40B4-BE49-F238E27FC236}">
                <a16:creationId xmlns:a16="http://schemas.microsoft.com/office/drawing/2014/main" id="{49785963-FF44-5AE1-954E-AF432A7858BC}"/>
              </a:ext>
            </a:extLst>
          </p:cNvPr>
          <p:cNvSpPr>
            <a:spLocks noGrp="1"/>
          </p:cNvSpPr>
          <p:nvPr>
            <p:ph idx="1"/>
          </p:nvPr>
        </p:nvSpPr>
        <p:spPr>
          <a:xfrm>
            <a:off x="807459" y="1382081"/>
            <a:ext cx="10579869" cy="4935592"/>
          </a:xfrm>
        </p:spPr>
        <p:txBody>
          <a:bodyPr/>
          <a:lstStyle/>
          <a:p>
            <a:pPr marL="285750" lvl="1" indent="-285750">
              <a:buFont typeface="Arial" panose="020B0604020202020204" pitchFamily="34" charset="0"/>
              <a:buChar char="•"/>
            </a:pPr>
            <a:r>
              <a:rPr lang="en-GB" b="0" dirty="0"/>
              <a:t>We need to inform users when definitions are updated to maintain confidence in the functionality.</a:t>
            </a:r>
          </a:p>
          <a:p>
            <a:pPr marL="285750" lvl="1" indent="-285750">
              <a:buFont typeface="Arial" panose="020B0604020202020204" pitchFamily="34" charset="0"/>
              <a:buChar char="•"/>
            </a:pPr>
            <a:r>
              <a:rPr lang="en-GB" dirty="0"/>
              <a:t>Update descriptions or content if they have a CT element.</a:t>
            </a:r>
          </a:p>
          <a:p>
            <a:pPr marL="285750" lvl="1" indent="-285750">
              <a:buFont typeface="Arial" panose="020B0604020202020204" pitchFamily="34" charset="0"/>
              <a:buChar char="•"/>
            </a:pPr>
            <a:r>
              <a:rPr lang="en-GB" dirty="0"/>
              <a:t>Are the definitions free from racial or gender bias?</a:t>
            </a:r>
          </a:p>
          <a:p>
            <a:pPr marL="285750" lvl="1" indent="-285750">
              <a:buFont typeface="Arial" panose="020B0604020202020204" pitchFamily="34" charset="0"/>
              <a:buChar char="•"/>
            </a:pPr>
            <a:endParaRPr lang="en-GB" dirty="0"/>
          </a:p>
          <a:p>
            <a:pPr lvl="1"/>
            <a:endParaRPr lang="en-GB" dirty="0"/>
          </a:p>
          <a:p>
            <a:pPr lvl="1"/>
            <a:endParaRPr lang="en-GB" dirty="0"/>
          </a:p>
          <a:p>
            <a:pPr marL="738188" lvl="3" indent="-285750">
              <a:buFontTx/>
              <a:buChar char="-"/>
            </a:pPr>
            <a:endParaRPr lang="en-GB" b="0" dirty="0"/>
          </a:p>
          <a:p>
            <a:pPr marL="285750" indent="-285750">
              <a:buFontTx/>
              <a:buChar char="-"/>
            </a:pPr>
            <a:endParaRPr lang="en-GB" b="0" dirty="0"/>
          </a:p>
          <a:p>
            <a:pPr lvl="2" indent="0">
              <a:buNone/>
            </a:pPr>
            <a:endParaRPr lang="en-GB" dirty="0"/>
          </a:p>
        </p:txBody>
      </p:sp>
    </p:spTree>
    <p:extLst>
      <p:ext uri="{BB962C8B-B14F-4D97-AF65-F5344CB8AC3E}">
        <p14:creationId xmlns:p14="http://schemas.microsoft.com/office/powerpoint/2010/main" val="10661705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DA496-F97F-7551-F4A6-14C4CCA5CDA3}"/>
              </a:ext>
            </a:extLst>
          </p:cNvPr>
          <p:cNvSpPr>
            <a:spLocks noGrp="1"/>
          </p:cNvSpPr>
          <p:nvPr>
            <p:ph type="title"/>
          </p:nvPr>
        </p:nvSpPr>
        <p:spPr/>
        <p:txBody>
          <a:bodyPr/>
          <a:lstStyle/>
          <a:p>
            <a:r>
              <a:rPr lang="en-GB" dirty="0"/>
              <a:t>Scottish parliament</a:t>
            </a:r>
          </a:p>
        </p:txBody>
      </p:sp>
      <p:sp>
        <p:nvSpPr>
          <p:cNvPr id="3" name="Footer Placeholder 2">
            <a:extLst>
              <a:ext uri="{FF2B5EF4-FFF2-40B4-BE49-F238E27FC236}">
                <a16:creationId xmlns:a16="http://schemas.microsoft.com/office/drawing/2014/main" id="{CDB5A5D2-F61E-29E7-54FB-FEA0C58C1934}"/>
              </a:ext>
            </a:extLst>
          </p:cNvPr>
          <p:cNvSpPr>
            <a:spLocks noGrp="1"/>
          </p:cNvSpPr>
          <p:nvPr>
            <p:ph type="ftr" sz="quarter" idx="11"/>
          </p:nvPr>
        </p:nvSpPr>
        <p:spPr/>
        <p:txBody>
          <a:bodyPr/>
          <a:lstStyle/>
          <a:p>
            <a:r>
              <a:rPr lang="en-GB"/>
              <a:t>Confidential / Internal</a:t>
            </a:r>
            <a:endParaRPr lang="en-GB" dirty="0"/>
          </a:p>
        </p:txBody>
      </p:sp>
      <p:sp>
        <p:nvSpPr>
          <p:cNvPr id="4" name="Content Placeholder 3">
            <a:extLst>
              <a:ext uri="{FF2B5EF4-FFF2-40B4-BE49-F238E27FC236}">
                <a16:creationId xmlns:a16="http://schemas.microsoft.com/office/drawing/2014/main" id="{49785963-FF44-5AE1-954E-AF432A7858BC}"/>
              </a:ext>
            </a:extLst>
          </p:cNvPr>
          <p:cNvSpPr>
            <a:spLocks noGrp="1"/>
          </p:cNvSpPr>
          <p:nvPr>
            <p:ph idx="1"/>
          </p:nvPr>
        </p:nvSpPr>
        <p:spPr>
          <a:xfrm>
            <a:off x="807459" y="1382081"/>
            <a:ext cx="10579869" cy="4935592"/>
          </a:xfrm>
        </p:spPr>
        <p:txBody>
          <a:bodyPr/>
          <a:lstStyle/>
          <a:p>
            <a:pPr marL="285750" lvl="1" indent="-285750">
              <a:buFont typeface="Arial" panose="020B0604020202020204" pitchFamily="34" charset="0"/>
              <a:buChar char="•"/>
            </a:pPr>
            <a:r>
              <a:rPr lang="en-GB" dirty="0"/>
              <a:t>Confirm that all the suggested topics are relevant to them</a:t>
            </a:r>
          </a:p>
          <a:p>
            <a:pPr marL="285750" lvl="1" indent="-285750">
              <a:buFont typeface="Arial" panose="020B0604020202020204" pitchFamily="34" charset="0"/>
              <a:buChar char="•"/>
            </a:pPr>
            <a:r>
              <a:rPr lang="en-GB" dirty="0"/>
              <a:t>Would also like to have:</a:t>
            </a:r>
          </a:p>
          <a:p>
            <a:pPr marL="558800" lvl="2" indent="-285750"/>
            <a:r>
              <a:rPr lang="en-GB" b="1" dirty="0"/>
              <a:t>Public safety event</a:t>
            </a:r>
          </a:p>
          <a:p>
            <a:pPr marL="558800" lvl="2" indent="-285750"/>
            <a:r>
              <a:rPr lang="en-GB" b="1" dirty="0"/>
              <a:t>QRF</a:t>
            </a:r>
          </a:p>
          <a:p>
            <a:pPr marL="558800" lvl="2" indent="-285750"/>
            <a:r>
              <a:rPr lang="en-GB" b="1" dirty="0"/>
              <a:t>Traffic incidents</a:t>
            </a:r>
          </a:p>
          <a:p>
            <a:pPr marL="903288" indent="-285750">
              <a:buFontTx/>
              <a:buChar char="-"/>
            </a:pPr>
            <a:r>
              <a:rPr lang="en-GB" b="0" dirty="0"/>
              <a:t>To monitor protest activities on Princes street</a:t>
            </a:r>
          </a:p>
          <a:p>
            <a:pPr marL="903288" indent="-285750">
              <a:buFontTx/>
              <a:buChar char="-"/>
            </a:pPr>
            <a:r>
              <a:rPr lang="en-GB" b="0" dirty="0"/>
              <a:t>If something happen close to Queen Elisabeth’s house</a:t>
            </a:r>
          </a:p>
          <a:p>
            <a:pPr marL="903288" indent="-285750">
              <a:buFontTx/>
              <a:buChar char="-"/>
            </a:pPr>
            <a:r>
              <a:rPr lang="en-GB" b="0" dirty="0"/>
              <a:t>To help redirect traffic away from (</a:t>
            </a:r>
            <a:r>
              <a:rPr lang="en-GB" b="0" dirty="0" err="1"/>
              <a:t>eg</a:t>
            </a:r>
            <a:r>
              <a:rPr lang="en-GB" b="0" dirty="0"/>
              <a:t>) the train station</a:t>
            </a:r>
          </a:p>
          <a:p>
            <a:pPr marL="903288" indent="-285750">
              <a:buFontTx/>
              <a:buChar char="-"/>
            </a:pPr>
            <a:r>
              <a:rPr lang="en-GB" b="0" dirty="0"/>
              <a:t>Monitor incidents that could affect staff going to and from the building</a:t>
            </a:r>
          </a:p>
          <a:p>
            <a:pPr marL="558800" lvl="2" indent="-285750">
              <a:buFontTx/>
              <a:buChar char="-"/>
            </a:pPr>
            <a:endParaRPr lang="en-GB" dirty="0"/>
          </a:p>
          <a:p>
            <a:pPr marL="738188" lvl="3" indent="-285750">
              <a:buFontTx/>
              <a:buChar char="-"/>
            </a:pPr>
            <a:endParaRPr lang="en-GB" b="0" dirty="0"/>
          </a:p>
          <a:p>
            <a:pPr marL="285750" indent="-285750">
              <a:buFontTx/>
              <a:buChar char="-"/>
            </a:pPr>
            <a:endParaRPr lang="en-GB" b="0" dirty="0"/>
          </a:p>
          <a:p>
            <a:pPr lvl="2" indent="0">
              <a:buNone/>
            </a:pPr>
            <a:endParaRPr lang="en-GB" dirty="0"/>
          </a:p>
        </p:txBody>
      </p:sp>
    </p:spTree>
    <p:extLst>
      <p:ext uri="{BB962C8B-B14F-4D97-AF65-F5344CB8AC3E}">
        <p14:creationId xmlns:p14="http://schemas.microsoft.com/office/powerpoint/2010/main" val="24526295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02549AE-AD6C-BE4F-895F-44E9F6E92C28}"/>
              </a:ext>
            </a:extLst>
          </p:cNvPr>
          <p:cNvSpPr>
            <a:spLocks noGrp="1"/>
          </p:cNvSpPr>
          <p:nvPr>
            <p:ph type="title"/>
          </p:nvPr>
        </p:nvSpPr>
        <p:spPr/>
        <p:txBody>
          <a:bodyPr/>
          <a:lstStyle/>
          <a:p>
            <a:r>
              <a:rPr lang="en-US" sz="4800" dirty="0"/>
              <a:t>Other feedback</a:t>
            </a:r>
          </a:p>
        </p:txBody>
      </p:sp>
      <p:sp>
        <p:nvSpPr>
          <p:cNvPr id="2" name="Text Placeholder 1">
            <a:extLst>
              <a:ext uri="{FF2B5EF4-FFF2-40B4-BE49-F238E27FC236}">
                <a16:creationId xmlns:a16="http://schemas.microsoft.com/office/drawing/2014/main" id="{AD87614E-7A40-DFA0-F08A-69092DF535F9}"/>
              </a:ext>
            </a:extLst>
          </p:cNvPr>
          <p:cNvSpPr>
            <a:spLocks noGrp="1"/>
          </p:cNvSpPr>
          <p:nvPr>
            <p:ph type="body" idx="1"/>
          </p:nvPr>
        </p:nvSpPr>
        <p:spPr/>
        <p:txBody>
          <a:bodyPr/>
          <a:lstStyle/>
          <a:p>
            <a:r>
              <a:rPr lang="en-US" noProof="0" dirty="0"/>
              <a:t>No more than 20% of presentations should use secondary </a:t>
            </a:r>
            <a:r>
              <a:rPr lang="en-US" noProof="0" dirty="0" err="1"/>
              <a:t>colour</a:t>
            </a:r>
            <a:endParaRPr lang="en-US" noProof="0" dirty="0"/>
          </a:p>
          <a:p>
            <a:endParaRPr lang="en-US" dirty="0"/>
          </a:p>
        </p:txBody>
      </p:sp>
      <p:sp>
        <p:nvSpPr>
          <p:cNvPr id="3" name="Footer Placeholder 2">
            <a:extLst>
              <a:ext uri="{FF2B5EF4-FFF2-40B4-BE49-F238E27FC236}">
                <a16:creationId xmlns:a16="http://schemas.microsoft.com/office/drawing/2014/main" id="{CB1DBB90-94D4-9791-9E1B-09DE22A676DE}"/>
              </a:ext>
            </a:extLst>
          </p:cNvPr>
          <p:cNvSpPr>
            <a:spLocks noGrp="1"/>
          </p:cNvSpPr>
          <p:nvPr>
            <p:ph type="ftr" sz="quarter" idx="11"/>
          </p:nvPr>
        </p:nvSpPr>
        <p:spPr/>
        <p:txBody>
          <a:bodyPr/>
          <a:lstStyle/>
          <a:p>
            <a:r>
              <a:rPr lang="en-GB"/>
              <a:t>Confidential / Internal</a:t>
            </a:r>
            <a:endParaRPr lang="en-GB" dirty="0"/>
          </a:p>
        </p:txBody>
      </p:sp>
    </p:spTree>
    <p:extLst>
      <p:ext uri="{BB962C8B-B14F-4D97-AF65-F5344CB8AC3E}">
        <p14:creationId xmlns:p14="http://schemas.microsoft.com/office/powerpoint/2010/main" val="17908568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DA496-F97F-7551-F4A6-14C4CCA5CDA3}"/>
              </a:ext>
            </a:extLst>
          </p:cNvPr>
          <p:cNvSpPr>
            <a:spLocks noGrp="1"/>
          </p:cNvSpPr>
          <p:nvPr>
            <p:ph type="title"/>
          </p:nvPr>
        </p:nvSpPr>
        <p:spPr/>
        <p:txBody>
          <a:bodyPr/>
          <a:lstStyle/>
          <a:p>
            <a:r>
              <a:rPr lang="en-GB" dirty="0"/>
              <a:t>Other feedback</a:t>
            </a:r>
          </a:p>
        </p:txBody>
      </p:sp>
      <p:sp>
        <p:nvSpPr>
          <p:cNvPr id="3" name="Footer Placeholder 2">
            <a:extLst>
              <a:ext uri="{FF2B5EF4-FFF2-40B4-BE49-F238E27FC236}">
                <a16:creationId xmlns:a16="http://schemas.microsoft.com/office/drawing/2014/main" id="{CDB5A5D2-F61E-29E7-54FB-FEA0C58C1934}"/>
              </a:ext>
            </a:extLst>
          </p:cNvPr>
          <p:cNvSpPr>
            <a:spLocks noGrp="1"/>
          </p:cNvSpPr>
          <p:nvPr>
            <p:ph type="ftr" sz="quarter" idx="11"/>
          </p:nvPr>
        </p:nvSpPr>
        <p:spPr/>
        <p:txBody>
          <a:bodyPr/>
          <a:lstStyle/>
          <a:p>
            <a:r>
              <a:rPr lang="en-GB"/>
              <a:t>Confidential / Internal</a:t>
            </a:r>
            <a:endParaRPr lang="en-GB" dirty="0"/>
          </a:p>
        </p:txBody>
      </p:sp>
      <p:sp>
        <p:nvSpPr>
          <p:cNvPr id="4" name="Content Placeholder 3">
            <a:extLst>
              <a:ext uri="{FF2B5EF4-FFF2-40B4-BE49-F238E27FC236}">
                <a16:creationId xmlns:a16="http://schemas.microsoft.com/office/drawing/2014/main" id="{49785963-FF44-5AE1-954E-AF432A7858BC}"/>
              </a:ext>
            </a:extLst>
          </p:cNvPr>
          <p:cNvSpPr>
            <a:spLocks noGrp="1"/>
          </p:cNvSpPr>
          <p:nvPr>
            <p:ph idx="1"/>
          </p:nvPr>
        </p:nvSpPr>
        <p:spPr>
          <a:xfrm>
            <a:off x="807459" y="1382081"/>
            <a:ext cx="10579869" cy="4714465"/>
          </a:xfrm>
        </p:spPr>
        <p:txBody>
          <a:bodyPr/>
          <a:lstStyle/>
          <a:p>
            <a:pPr lvl="1"/>
            <a:r>
              <a:rPr lang="en-GB" dirty="0"/>
              <a:t>Frustration over known issues</a:t>
            </a:r>
          </a:p>
          <a:p>
            <a:pPr marL="738188" lvl="3" indent="-285750"/>
            <a:r>
              <a:rPr lang="en-GB" b="0" dirty="0"/>
              <a:t>Cannot clone a definition</a:t>
            </a:r>
          </a:p>
          <a:p>
            <a:pPr marL="738188" lvl="3" indent="-285750"/>
            <a:r>
              <a:rPr lang="en-GB" b="0" dirty="0"/>
              <a:t>Multi</a:t>
            </a:r>
            <a:r>
              <a:rPr lang="en-GB" dirty="0"/>
              <a:t>-</a:t>
            </a:r>
            <a:r>
              <a:rPr lang="en-GB" b="0" dirty="0"/>
              <a:t>select in suggester </a:t>
            </a:r>
          </a:p>
          <a:p>
            <a:pPr marL="738188" lvl="3" indent="-285750"/>
            <a:r>
              <a:rPr lang="en-GB" dirty="0"/>
              <a:t>Suggestion of synonyms or similar words</a:t>
            </a:r>
          </a:p>
          <a:p>
            <a:pPr marL="738188" lvl="3" indent="-285750"/>
            <a:endParaRPr lang="en-GB" dirty="0"/>
          </a:p>
          <a:p>
            <a:pPr marL="285750" lvl="1" indent="-285750"/>
            <a:r>
              <a:rPr lang="en-GB" dirty="0"/>
              <a:t>National definitions</a:t>
            </a:r>
          </a:p>
          <a:p>
            <a:pPr marL="738188" lvl="3" indent="-285750"/>
            <a:r>
              <a:rPr lang="en-GB" dirty="0"/>
              <a:t>Very Westminster oriented</a:t>
            </a:r>
          </a:p>
          <a:p>
            <a:pPr marL="738188" lvl="3" indent="-285750"/>
            <a:r>
              <a:rPr lang="en-GB" dirty="0"/>
              <a:t>Some words are related to coronation, they would like to remove that</a:t>
            </a:r>
          </a:p>
          <a:p>
            <a:pPr marL="738188" lvl="3" indent="-285750"/>
            <a:endParaRPr lang="en-GB" dirty="0"/>
          </a:p>
          <a:p>
            <a:pPr marL="0" lvl="2" indent="0">
              <a:buNone/>
            </a:pPr>
            <a:r>
              <a:rPr lang="en-GB" dirty="0"/>
              <a:t>They like the user feedback sessions:</a:t>
            </a:r>
          </a:p>
          <a:p>
            <a:pPr marL="738188" lvl="3" indent="-285750"/>
            <a:r>
              <a:rPr lang="en-GB" dirty="0"/>
              <a:t>Makes them feel like they are part of the improvement process</a:t>
            </a:r>
          </a:p>
          <a:p>
            <a:pPr marL="738188" lvl="3" indent="-285750"/>
            <a:r>
              <a:rPr lang="en-GB" b="0" dirty="0"/>
              <a:t>Glad to see the product progressing</a:t>
            </a:r>
          </a:p>
          <a:p>
            <a:pPr lvl="3" indent="0">
              <a:buNone/>
            </a:pPr>
            <a:r>
              <a:rPr lang="en-GB" i="1" dirty="0">
                <a:solidFill>
                  <a:schemeClr val="accent4"/>
                </a:solidFill>
              </a:rPr>
              <a:t>“We feel like other products are asking you to catch up to them, COSAIN is progressing with us”</a:t>
            </a:r>
          </a:p>
          <a:p>
            <a:pPr lvl="3" indent="0">
              <a:buNone/>
            </a:pPr>
            <a:r>
              <a:rPr lang="en-GB" b="0" i="1" dirty="0">
                <a:solidFill>
                  <a:schemeClr val="accent4"/>
                </a:solidFill>
              </a:rPr>
              <a:t>“</a:t>
            </a:r>
            <a:r>
              <a:rPr lang="en-GB" i="1" dirty="0">
                <a:solidFill>
                  <a:schemeClr val="accent4"/>
                </a:solidFill>
              </a:rPr>
              <a:t>I like to see the direction that the product take”</a:t>
            </a:r>
          </a:p>
          <a:p>
            <a:pPr lvl="3" indent="0">
              <a:buNone/>
            </a:pPr>
            <a:r>
              <a:rPr lang="en-GB" b="0" i="1" dirty="0">
                <a:solidFill>
                  <a:schemeClr val="accent4"/>
                </a:solidFill>
              </a:rPr>
              <a:t>“These user feedback sessions are a real bonus of COSAIN”</a:t>
            </a:r>
            <a:endParaRPr lang="en-GB" dirty="0"/>
          </a:p>
          <a:p>
            <a:pPr marL="738188" lvl="3" indent="-285750">
              <a:buFontTx/>
              <a:buChar char="-"/>
            </a:pPr>
            <a:endParaRPr lang="en-GB" b="0" dirty="0"/>
          </a:p>
          <a:p>
            <a:pPr marL="285750" indent="-285750">
              <a:buFontTx/>
              <a:buChar char="-"/>
            </a:pPr>
            <a:endParaRPr lang="en-GB" b="0" dirty="0"/>
          </a:p>
          <a:p>
            <a:pPr lvl="2" indent="0">
              <a:buNone/>
            </a:pPr>
            <a:endParaRPr lang="en-GB" dirty="0"/>
          </a:p>
        </p:txBody>
      </p:sp>
    </p:spTree>
    <p:extLst>
      <p:ext uri="{BB962C8B-B14F-4D97-AF65-F5344CB8AC3E}">
        <p14:creationId xmlns:p14="http://schemas.microsoft.com/office/powerpoint/2010/main" val="13422278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84765-B732-9D97-8F19-6FCE21A58911}"/>
              </a:ext>
            </a:extLst>
          </p:cNvPr>
          <p:cNvSpPr>
            <a:spLocks noGrp="1"/>
          </p:cNvSpPr>
          <p:nvPr>
            <p:ph type="ctrTitle"/>
          </p:nvPr>
        </p:nvSpPr>
        <p:spPr/>
        <p:txBody>
          <a:bodyPr/>
          <a:lstStyle/>
          <a:p>
            <a:endParaRPr lang="en-GB"/>
          </a:p>
        </p:txBody>
      </p:sp>
    </p:spTree>
    <p:extLst>
      <p:ext uri="{BB962C8B-B14F-4D97-AF65-F5344CB8AC3E}">
        <p14:creationId xmlns:p14="http://schemas.microsoft.com/office/powerpoint/2010/main" val="534744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15F1F0-8DB6-1443-6473-575D2AA585BB}"/>
              </a:ext>
            </a:extLst>
          </p:cNvPr>
          <p:cNvSpPr>
            <a:spLocks noGrp="1"/>
          </p:cNvSpPr>
          <p:nvPr>
            <p:ph type="body" sz="quarter" idx="32"/>
          </p:nvPr>
        </p:nvSpPr>
        <p:spPr/>
        <p:txBody>
          <a:bodyPr/>
          <a:lstStyle/>
          <a:p>
            <a:r>
              <a:rPr lang="en-GB" sz="2000" dirty="0">
                <a:latin typeface="+mj-lt"/>
              </a:rPr>
              <a:t>Participants</a:t>
            </a:r>
          </a:p>
        </p:txBody>
      </p:sp>
      <p:sp>
        <p:nvSpPr>
          <p:cNvPr id="3" name="Text Placeholder 2">
            <a:extLst>
              <a:ext uri="{FF2B5EF4-FFF2-40B4-BE49-F238E27FC236}">
                <a16:creationId xmlns:a16="http://schemas.microsoft.com/office/drawing/2014/main" id="{5756197F-48F6-5491-708B-496FFFB04C9C}"/>
              </a:ext>
            </a:extLst>
          </p:cNvPr>
          <p:cNvSpPr>
            <a:spLocks noGrp="1"/>
          </p:cNvSpPr>
          <p:nvPr>
            <p:ph type="body" sz="quarter" idx="34"/>
          </p:nvPr>
        </p:nvSpPr>
        <p:spPr/>
        <p:txBody>
          <a:bodyPr/>
          <a:lstStyle/>
          <a:p>
            <a:r>
              <a:rPr lang="en-GB" sz="2000" dirty="0">
                <a:latin typeface="+mj-lt"/>
              </a:rPr>
              <a:t>Methodology</a:t>
            </a:r>
          </a:p>
          <a:p>
            <a:endParaRPr lang="en-GB" dirty="0"/>
          </a:p>
        </p:txBody>
      </p:sp>
      <p:sp>
        <p:nvSpPr>
          <p:cNvPr id="4" name="Text Placeholder 3">
            <a:extLst>
              <a:ext uri="{FF2B5EF4-FFF2-40B4-BE49-F238E27FC236}">
                <a16:creationId xmlns:a16="http://schemas.microsoft.com/office/drawing/2014/main" id="{135AFB94-9E23-2175-3B85-E789CA8F233A}"/>
              </a:ext>
            </a:extLst>
          </p:cNvPr>
          <p:cNvSpPr>
            <a:spLocks noGrp="1"/>
          </p:cNvSpPr>
          <p:nvPr>
            <p:ph type="body" sz="quarter" idx="36"/>
          </p:nvPr>
        </p:nvSpPr>
        <p:spPr/>
        <p:txBody>
          <a:bodyPr/>
          <a:lstStyle/>
          <a:p>
            <a:r>
              <a:rPr lang="en-GB" sz="2000" dirty="0">
                <a:latin typeface="+mj-lt"/>
              </a:rPr>
              <a:t>Research questions</a:t>
            </a:r>
          </a:p>
        </p:txBody>
      </p:sp>
      <p:sp>
        <p:nvSpPr>
          <p:cNvPr id="5" name="Content Placeholder 4">
            <a:extLst>
              <a:ext uri="{FF2B5EF4-FFF2-40B4-BE49-F238E27FC236}">
                <a16:creationId xmlns:a16="http://schemas.microsoft.com/office/drawing/2014/main" id="{2B89DE3E-F8A2-E53D-AE52-5D5DB740E37E}"/>
              </a:ext>
            </a:extLst>
          </p:cNvPr>
          <p:cNvSpPr>
            <a:spLocks noGrp="1"/>
          </p:cNvSpPr>
          <p:nvPr>
            <p:ph idx="1"/>
          </p:nvPr>
        </p:nvSpPr>
        <p:spPr/>
        <p:txBody>
          <a:bodyPr/>
          <a:lstStyle/>
          <a:p>
            <a:r>
              <a:rPr lang="en-GB" b="0" dirty="0"/>
              <a:t>Do users find this feature helpful, in what situations would they use it?</a:t>
            </a:r>
          </a:p>
          <a:p>
            <a:r>
              <a:rPr lang="en-GB" b="0" dirty="0"/>
              <a:t>Does the suggested flow address the user’s needs?</a:t>
            </a:r>
          </a:p>
          <a:p>
            <a:r>
              <a:rPr lang="en-GB" b="0" dirty="0"/>
              <a:t>Is the list of query templates suitable for the users?</a:t>
            </a:r>
          </a:p>
          <a:p>
            <a:endParaRPr lang="en-GB" dirty="0"/>
          </a:p>
        </p:txBody>
      </p:sp>
      <p:sp>
        <p:nvSpPr>
          <p:cNvPr id="6" name="Content Placeholder 5">
            <a:extLst>
              <a:ext uri="{FF2B5EF4-FFF2-40B4-BE49-F238E27FC236}">
                <a16:creationId xmlns:a16="http://schemas.microsoft.com/office/drawing/2014/main" id="{7CA441A8-C4FF-8BF1-DFD9-8838A7B62CD5}"/>
              </a:ext>
            </a:extLst>
          </p:cNvPr>
          <p:cNvSpPr>
            <a:spLocks noGrp="1"/>
          </p:cNvSpPr>
          <p:nvPr>
            <p:ph idx="37"/>
          </p:nvPr>
        </p:nvSpPr>
        <p:spPr/>
        <p:txBody>
          <a:bodyPr/>
          <a:lstStyle/>
          <a:p>
            <a:pPr marL="0" indent="0">
              <a:buNone/>
            </a:pPr>
            <a:r>
              <a:rPr lang="en-GB" sz="1800" b="0" dirty="0"/>
              <a:t>9 users interviewed</a:t>
            </a:r>
            <a:endParaRPr lang="en-GB" b="0" dirty="0"/>
          </a:p>
          <a:p>
            <a:pPr marL="0" indent="0">
              <a:buNone/>
            </a:pPr>
            <a:r>
              <a:rPr lang="en-GB" b="0" dirty="0"/>
              <a:t>Experienced users and new users working in high pressure situations or that monitor chatter online</a:t>
            </a:r>
          </a:p>
          <a:p>
            <a:pPr marL="0" indent="0">
              <a:buNone/>
            </a:pPr>
            <a:r>
              <a:rPr lang="en-GB" sz="1800" b="0" dirty="0"/>
              <a:t>Counter terrorism, Police, Politician security, Financial regulators</a:t>
            </a:r>
            <a:endParaRPr lang="en-GB" b="0" dirty="0"/>
          </a:p>
        </p:txBody>
      </p:sp>
      <p:sp>
        <p:nvSpPr>
          <p:cNvPr id="7" name="Content Placeholder 6">
            <a:extLst>
              <a:ext uri="{FF2B5EF4-FFF2-40B4-BE49-F238E27FC236}">
                <a16:creationId xmlns:a16="http://schemas.microsoft.com/office/drawing/2014/main" id="{A5CFE07C-FE2B-6D87-E28C-64299B69A3B8}"/>
              </a:ext>
            </a:extLst>
          </p:cNvPr>
          <p:cNvSpPr>
            <a:spLocks noGrp="1"/>
          </p:cNvSpPr>
          <p:nvPr>
            <p:ph idx="38"/>
          </p:nvPr>
        </p:nvSpPr>
        <p:spPr/>
        <p:txBody>
          <a:bodyPr/>
          <a:lstStyle/>
          <a:p>
            <a:r>
              <a:rPr lang="en-GB" b="0" dirty="0">
                <a:solidFill>
                  <a:srgbClr val="002060"/>
                </a:solidFill>
              </a:rPr>
              <a:t>7 Semi-structured interviews</a:t>
            </a:r>
          </a:p>
          <a:p>
            <a:r>
              <a:rPr lang="en-GB" b="0" dirty="0">
                <a:solidFill>
                  <a:srgbClr val="002060"/>
                </a:solidFill>
              </a:rPr>
              <a:t>UK &amp; Canada, Remote</a:t>
            </a:r>
          </a:p>
          <a:p>
            <a:r>
              <a:rPr lang="en-GB" b="0" dirty="0">
                <a:solidFill>
                  <a:srgbClr val="002060"/>
                </a:solidFill>
              </a:rPr>
              <a:t>45mins to 1hr</a:t>
            </a:r>
          </a:p>
          <a:p>
            <a:r>
              <a:rPr lang="en-GB" b="0" dirty="0">
                <a:solidFill>
                  <a:srgbClr val="002060"/>
                </a:solidFill>
              </a:rPr>
              <a:t>From 16/09 to 25/09</a:t>
            </a:r>
          </a:p>
          <a:p>
            <a:endParaRPr lang="en-GB" b="0" dirty="0"/>
          </a:p>
          <a:p>
            <a:endParaRPr lang="en-GB" b="0" dirty="0"/>
          </a:p>
        </p:txBody>
      </p:sp>
      <p:sp>
        <p:nvSpPr>
          <p:cNvPr id="8" name="Footer Placeholder 7">
            <a:extLst>
              <a:ext uri="{FF2B5EF4-FFF2-40B4-BE49-F238E27FC236}">
                <a16:creationId xmlns:a16="http://schemas.microsoft.com/office/drawing/2014/main" id="{26C90287-AF89-24FE-1AF2-EC01F5A40D7B}"/>
              </a:ext>
            </a:extLst>
          </p:cNvPr>
          <p:cNvSpPr>
            <a:spLocks noGrp="1"/>
          </p:cNvSpPr>
          <p:nvPr>
            <p:ph type="ftr" sz="quarter" idx="39"/>
          </p:nvPr>
        </p:nvSpPr>
        <p:spPr/>
        <p:txBody>
          <a:bodyPr/>
          <a:lstStyle/>
          <a:p>
            <a:r>
              <a:rPr lang="en-GB"/>
              <a:t>Confidential / Internal</a:t>
            </a:r>
            <a:endParaRPr lang="en-GB" dirty="0"/>
          </a:p>
        </p:txBody>
      </p:sp>
      <p:sp>
        <p:nvSpPr>
          <p:cNvPr id="9" name="Title 8">
            <a:extLst>
              <a:ext uri="{FF2B5EF4-FFF2-40B4-BE49-F238E27FC236}">
                <a16:creationId xmlns:a16="http://schemas.microsoft.com/office/drawing/2014/main" id="{E7CA1DDA-4128-2686-CE16-B5A82D01325C}"/>
              </a:ext>
            </a:extLst>
          </p:cNvPr>
          <p:cNvSpPr>
            <a:spLocks noGrp="1"/>
          </p:cNvSpPr>
          <p:nvPr>
            <p:ph type="title"/>
          </p:nvPr>
        </p:nvSpPr>
        <p:spPr/>
        <p:txBody>
          <a:bodyPr/>
          <a:lstStyle/>
          <a:p>
            <a:r>
              <a:rPr lang="en-GB" dirty="0"/>
              <a:t>User research – first prototype</a:t>
            </a:r>
          </a:p>
        </p:txBody>
      </p:sp>
      <p:sp>
        <p:nvSpPr>
          <p:cNvPr id="10" name="Text Placeholder 9">
            <a:extLst>
              <a:ext uri="{FF2B5EF4-FFF2-40B4-BE49-F238E27FC236}">
                <a16:creationId xmlns:a16="http://schemas.microsoft.com/office/drawing/2014/main" id="{7D047DDC-4CDB-1E70-0588-E4ED7536E61F}"/>
              </a:ext>
            </a:extLst>
          </p:cNvPr>
          <p:cNvSpPr>
            <a:spLocks noGrp="1"/>
          </p:cNvSpPr>
          <p:nvPr>
            <p:ph type="body" idx="13"/>
          </p:nvPr>
        </p:nvSpPr>
        <p:spPr/>
        <p:txBody>
          <a:bodyPr/>
          <a:lstStyle/>
          <a:p>
            <a:endParaRPr lang="en-GB" dirty="0"/>
          </a:p>
        </p:txBody>
      </p:sp>
    </p:spTree>
    <p:extLst>
      <p:ext uri="{BB962C8B-B14F-4D97-AF65-F5344CB8AC3E}">
        <p14:creationId xmlns:p14="http://schemas.microsoft.com/office/powerpoint/2010/main" val="1450365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9E6D70F-AE04-4875-8723-3EF88C1B5D66}"/>
              </a:ext>
            </a:extLst>
          </p:cNvPr>
          <p:cNvSpPr>
            <a:spLocks noGrp="1"/>
          </p:cNvSpPr>
          <p:nvPr>
            <p:ph sz="half" idx="20"/>
          </p:nvPr>
        </p:nvSpPr>
        <p:spPr/>
        <p:txBody>
          <a:bodyPr/>
          <a:lstStyle/>
          <a:p>
            <a:pPr marL="285750" indent="-285750">
              <a:buFont typeface="Arial" panose="020B0604020202020204" pitchFamily="34" charset="0"/>
              <a:buChar char="•"/>
            </a:pPr>
            <a:r>
              <a:rPr lang="en-GB" b="0" dirty="0"/>
              <a:t>Customised for each type of users</a:t>
            </a:r>
          </a:p>
          <a:p>
            <a:pPr marL="285750" indent="-285750">
              <a:buFont typeface="Arial" panose="020B0604020202020204" pitchFamily="34" charset="0"/>
              <a:buChar char="•"/>
            </a:pPr>
            <a:r>
              <a:rPr lang="en-GB" b="0" dirty="0"/>
              <a:t>Background info about experience with QB</a:t>
            </a:r>
          </a:p>
          <a:p>
            <a:pPr marL="285750" indent="-285750">
              <a:buFont typeface="Arial" panose="020B0604020202020204" pitchFamily="34" charset="0"/>
              <a:buChar char="•"/>
            </a:pPr>
            <a:r>
              <a:rPr lang="en-GB" b="0" dirty="0"/>
              <a:t>Questions about creation of queries</a:t>
            </a:r>
          </a:p>
          <a:p>
            <a:pPr marL="285750" indent="-285750">
              <a:buFont typeface="Arial" panose="020B0604020202020204" pitchFamily="34" charset="0"/>
              <a:buChar char="•"/>
            </a:pPr>
            <a:r>
              <a:rPr lang="en-GB" b="0" dirty="0"/>
              <a:t>Show design and ask feedback</a:t>
            </a:r>
          </a:p>
          <a:p>
            <a:pPr lvl="2"/>
            <a:endParaRPr lang="en-GB" dirty="0"/>
          </a:p>
        </p:txBody>
      </p:sp>
      <p:sp>
        <p:nvSpPr>
          <p:cNvPr id="2" name="Title 1">
            <a:extLst>
              <a:ext uri="{FF2B5EF4-FFF2-40B4-BE49-F238E27FC236}">
                <a16:creationId xmlns:a16="http://schemas.microsoft.com/office/drawing/2014/main" id="{35705137-E56A-465A-A726-C079A413E40A}"/>
              </a:ext>
            </a:extLst>
          </p:cNvPr>
          <p:cNvSpPr>
            <a:spLocks noGrp="1"/>
          </p:cNvSpPr>
          <p:nvPr>
            <p:ph type="title"/>
          </p:nvPr>
        </p:nvSpPr>
        <p:spPr/>
        <p:txBody>
          <a:bodyPr/>
          <a:lstStyle/>
          <a:p>
            <a:r>
              <a:rPr lang="en-GB" dirty="0"/>
              <a:t>First prototype</a:t>
            </a:r>
          </a:p>
        </p:txBody>
      </p:sp>
      <p:sp>
        <p:nvSpPr>
          <p:cNvPr id="25" name="Text Placeholder 24">
            <a:extLst>
              <a:ext uri="{FF2B5EF4-FFF2-40B4-BE49-F238E27FC236}">
                <a16:creationId xmlns:a16="http://schemas.microsoft.com/office/drawing/2014/main" id="{EFFD9E44-2B63-4BE2-96B5-108D94D7414A}"/>
              </a:ext>
            </a:extLst>
          </p:cNvPr>
          <p:cNvSpPr>
            <a:spLocks noGrp="1"/>
          </p:cNvSpPr>
          <p:nvPr>
            <p:ph type="body" idx="13"/>
          </p:nvPr>
        </p:nvSpPr>
        <p:spPr/>
        <p:txBody>
          <a:bodyPr/>
          <a:lstStyle/>
          <a:p>
            <a:endParaRPr lang="en-GB" dirty="0"/>
          </a:p>
        </p:txBody>
      </p:sp>
      <p:pic>
        <p:nvPicPr>
          <p:cNvPr id="9" name="Picture Placeholder 8" descr="A screenshot of a computer&#10;&#10;Description automatically generated">
            <a:extLst>
              <a:ext uri="{FF2B5EF4-FFF2-40B4-BE49-F238E27FC236}">
                <a16:creationId xmlns:a16="http://schemas.microsoft.com/office/drawing/2014/main" id="{85E47A52-2E17-72D8-F6D4-634D091D9DBA}"/>
              </a:ext>
            </a:extLst>
          </p:cNvPr>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l="4953" r="4953"/>
          <a:stretch>
            <a:fillRect/>
          </a:stretch>
        </p:blipFill>
        <p:spPr>
          <a:xfrm>
            <a:off x="6096000" y="1957388"/>
            <a:ext cx="5489575" cy="3427412"/>
          </a:xfrm>
        </p:spPr>
      </p:pic>
      <p:sp>
        <p:nvSpPr>
          <p:cNvPr id="10" name="Slide Number Placeholder 5">
            <a:extLst>
              <a:ext uri="{FF2B5EF4-FFF2-40B4-BE49-F238E27FC236}">
                <a16:creationId xmlns:a16="http://schemas.microsoft.com/office/drawing/2014/main" id="{13EA994A-0ADD-AA47-8193-96C815D2221E}"/>
              </a:ext>
            </a:extLst>
          </p:cNvPr>
          <p:cNvSpPr txBox="1">
            <a:spLocks/>
          </p:cNvSpPr>
          <p:nvPr/>
        </p:nvSpPr>
        <p:spPr>
          <a:xfrm>
            <a:off x="11404107" y="6483641"/>
            <a:ext cx="360000" cy="144000"/>
          </a:xfrm>
          <a:prstGeom prst="rect">
            <a:avLst/>
          </a:prstGeom>
        </p:spPr>
        <p:txBody>
          <a:bodyPr tIns="0" r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43C2FB7-9533-4568-9B8F-F5133F6949BD}" type="slidenum">
              <a:rPr lang="en-GB" sz="900" smtClean="0"/>
              <a:pPr algn="r"/>
              <a:t>4</a:t>
            </a:fld>
            <a:endParaRPr lang="en-GB" sz="900" dirty="0"/>
          </a:p>
        </p:txBody>
      </p:sp>
      <p:sp>
        <p:nvSpPr>
          <p:cNvPr id="3" name="Footer Placeholder 2">
            <a:extLst>
              <a:ext uri="{FF2B5EF4-FFF2-40B4-BE49-F238E27FC236}">
                <a16:creationId xmlns:a16="http://schemas.microsoft.com/office/drawing/2014/main" id="{01ADD7FF-6B07-8579-27DA-58179485ACED}"/>
              </a:ext>
            </a:extLst>
          </p:cNvPr>
          <p:cNvSpPr>
            <a:spLocks noGrp="1"/>
          </p:cNvSpPr>
          <p:nvPr>
            <p:ph type="ftr" sz="quarter" idx="21"/>
          </p:nvPr>
        </p:nvSpPr>
        <p:spPr/>
        <p:txBody>
          <a:bodyPr/>
          <a:lstStyle/>
          <a:p>
            <a:r>
              <a:rPr lang="en-GB"/>
              <a:t>Confidential / Internal</a:t>
            </a:r>
            <a:endParaRPr lang="en-GB" dirty="0"/>
          </a:p>
        </p:txBody>
      </p:sp>
    </p:spTree>
    <p:extLst>
      <p:ext uri="{BB962C8B-B14F-4D97-AF65-F5344CB8AC3E}">
        <p14:creationId xmlns:p14="http://schemas.microsoft.com/office/powerpoint/2010/main" val="1863173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856B2-14E1-E6A6-6776-CEB19206EF1C}"/>
              </a:ext>
            </a:extLst>
          </p:cNvPr>
          <p:cNvSpPr>
            <a:spLocks noGrp="1"/>
          </p:cNvSpPr>
          <p:nvPr>
            <p:ph type="title"/>
          </p:nvPr>
        </p:nvSpPr>
        <p:spPr/>
        <p:txBody>
          <a:bodyPr/>
          <a:lstStyle/>
          <a:p>
            <a:r>
              <a:rPr lang="en-GB" dirty="0"/>
              <a:t>“I don’t have enough control; I only see part of what is happening”</a:t>
            </a:r>
          </a:p>
        </p:txBody>
      </p:sp>
      <p:sp>
        <p:nvSpPr>
          <p:cNvPr id="3" name="Content Placeholder 2">
            <a:extLst>
              <a:ext uri="{FF2B5EF4-FFF2-40B4-BE49-F238E27FC236}">
                <a16:creationId xmlns:a16="http://schemas.microsoft.com/office/drawing/2014/main" id="{76EC5E73-0574-59D6-A8F1-6192655A536B}"/>
              </a:ext>
            </a:extLst>
          </p:cNvPr>
          <p:cNvSpPr>
            <a:spLocks noGrp="1"/>
          </p:cNvSpPr>
          <p:nvPr>
            <p:ph idx="1"/>
          </p:nvPr>
        </p:nvSpPr>
        <p:spPr/>
        <p:txBody>
          <a:bodyPr/>
          <a:lstStyle/>
          <a:p>
            <a:r>
              <a:rPr lang="en-GB" sz="2400" b="0" dirty="0"/>
              <a:t>4 out of 9 users said they wouldn’t use it</a:t>
            </a:r>
          </a:p>
          <a:p>
            <a:endParaRPr lang="en-GB" sz="2400" b="0" dirty="0"/>
          </a:p>
          <a:p>
            <a:r>
              <a:rPr lang="en-GB" sz="2400" b="0" dirty="0"/>
              <a:t>Experienced users, 3+ years</a:t>
            </a:r>
          </a:p>
          <a:p>
            <a:endParaRPr lang="en-GB" sz="2400" b="0" dirty="0"/>
          </a:p>
          <a:p>
            <a:r>
              <a:rPr lang="en-GB" sz="2400" b="0" dirty="0"/>
              <a:t>Police, CT &amp; Financial regulators</a:t>
            </a:r>
          </a:p>
          <a:p>
            <a:pPr marL="285750" indent="-285750">
              <a:buFont typeface="Arial" panose="020B0604020202020204" pitchFamily="34" charset="0"/>
              <a:buChar char="•"/>
            </a:pPr>
            <a:endParaRPr lang="en-GB" b="0" dirty="0"/>
          </a:p>
        </p:txBody>
      </p:sp>
      <p:sp>
        <p:nvSpPr>
          <p:cNvPr id="4" name="Footer Placeholder 3">
            <a:extLst>
              <a:ext uri="{FF2B5EF4-FFF2-40B4-BE49-F238E27FC236}">
                <a16:creationId xmlns:a16="http://schemas.microsoft.com/office/drawing/2014/main" id="{0FE3DE68-B7C7-0AC7-976E-50F59D3AB6D3}"/>
              </a:ext>
            </a:extLst>
          </p:cNvPr>
          <p:cNvSpPr>
            <a:spLocks noGrp="1"/>
          </p:cNvSpPr>
          <p:nvPr>
            <p:ph type="ftr" sz="quarter" idx="11"/>
          </p:nvPr>
        </p:nvSpPr>
        <p:spPr/>
        <p:txBody>
          <a:bodyPr/>
          <a:lstStyle/>
          <a:p>
            <a:r>
              <a:rPr lang="en-GB"/>
              <a:t>Confidential / Internal</a:t>
            </a:r>
            <a:endParaRPr lang="en-GB" dirty="0"/>
          </a:p>
        </p:txBody>
      </p:sp>
      <p:sp>
        <p:nvSpPr>
          <p:cNvPr id="7" name="Text Placeholder 6">
            <a:extLst>
              <a:ext uri="{FF2B5EF4-FFF2-40B4-BE49-F238E27FC236}">
                <a16:creationId xmlns:a16="http://schemas.microsoft.com/office/drawing/2014/main" id="{83010DFD-2E43-23B6-9E4C-E911F075D346}"/>
              </a:ext>
            </a:extLst>
          </p:cNvPr>
          <p:cNvSpPr>
            <a:spLocks noGrp="1"/>
          </p:cNvSpPr>
          <p:nvPr>
            <p:ph type="body" idx="13"/>
          </p:nvPr>
        </p:nvSpPr>
        <p:spPr/>
        <p:txBody>
          <a:bodyPr/>
          <a:lstStyle/>
          <a:p>
            <a:endParaRPr lang="en-GB"/>
          </a:p>
        </p:txBody>
      </p:sp>
    </p:spTree>
    <p:extLst>
      <p:ext uri="{BB962C8B-B14F-4D97-AF65-F5344CB8AC3E}">
        <p14:creationId xmlns:p14="http://schemas.microsoft.com/office/powerpoint/2010/main" val="4261843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B067C95-C64C-DE36-95FA-5350C396E49C}"/>
              </a:ext>
            </a:extLst>
          </p:cNvPr>
          <p:cNvSpPr>
            <a:spLocks noGrp="1"/>
          </p:cNvSpPr>
          <p:nvPr>
            <p:ph type="body" sz="quarter" idx="13"/>
          </p:nvPr>
        </p:nvSpPr>
        <p:spPr/>
        <p:txBody>
          <a:bodyPr/>
          <a:lstStyle/>
          <a:p>
            <a:pPr marL="0" lvl="2" indent="0">
              <a:buNone/>
            </a:pPr>
            <a:r>
              <a:rPr lang="en-GB" sz="1800" b="1" dirty="0"/>
              <a:t>No improvement to their experience</a:t>
            </a:r>
          </a:p>
          <a:p>
            <a:pPr lvl="1"/>
            <a:endParaRPr lang="en-US" dirty="0"/>
          </a:p>
          <a:p>
            <a:pPr lvl="2"/>
            <a:r>
              <a:rPr lang="en-US" dirty="0"/>
              <a:t>So </a:t>
            </a:r>
            <a:r>
              <a:rPr lang="en-GB" dirty="0"/>
              <a:t>experienced, they don’t feel the need for a guided way to build a query</a:t>
            </a:r>
            <a:endParaRPr lang="en-GB" b="0" dirty="0"/>
          </a:p>
          <a:p>
            <a:pPr lvl="2"/>
            <a:endParaRPr lang="en-US" dirty="0"/>
          </a:p>
          <a:p>
            <a:pPr lvl="2"/>
            <a:r>
              <a:rPr lang="en-US" dirty="0"/>
              <a:t>The</a:t>
            </a:r>
            <a:r>
              <a:rPr lang="en-GB" dirty="0"/>
              <a:t>y usually reuse an existing query and update it</a:t>
            </a:r>
          </a:p>
          <a:p>
            <a:pPr lvl="2"/>
            <a:endParaRPr lang="en-US" dirty="0"/>
          </a:p>
        </p:txBody>
      </p:sp>
      <p:sp>
        <p:nvSpPr>
          <p:cNvPr id="6" name="Text Placeholder 5">
            <a:extLst>
              <a:ext uri="{FF2B5EF4-FFF2-40B4-BE49-F238E27FC236}">
                <a16:creationId xmlns:a16="http://schemas.microsoft.com/office/drawing/2014/main" id="{D9DF4908-D6A0-E01D-3568-46ACB88AA9F5}"/>
              </a:ext>
            </a:extLst>
          </p:cNvPr>
          <p:cNvSpPr>
            <a:spLocks noGrp="1"/>
          </p:cNvSpPr>
          <p:nvPr>
            <p:ph type="body" sz="quarter" idx="15"/>
          </p:nvPr>
        </p:nvSpPr>
        <p:spPr>
          <a:xfrm>
            <a:off x="403761" y="941133"/>
            <a:ext cx="2034640" cy="2185535"/>
          </a:xfrm>
        </p:spPr>
        <p:txBody>
          <a:bodyPr/>
          <a:lstStyle/>
          <a:p>
            <a:r>
              <a:rPr lang="en-GB" dirty="0"/>
              <a:t>They want more control</a:t>
            </a:r>
            <a:r>
              <a:rPr lang="en-US" dirty="0"/>
              <a:t> </a:t>
            </a:r>
          </a:p>
        </p:txBody>
      </p:sp>
      <p:sp>
        <p:nvSpPr>
          <p:cNvPr id="8" name="Text Placeholder 7">
            <a:extLst>
              <a:ext uri="{FF2B5EF4-FFF2-40B4-BE49-F238E27FC236}">
                <a16:creationId xmlns:a16="http://schemas.microsoft.com/office/drawing/2014/main" id="{3FFBA915-1B28-6C5F-C684-F6F2C5DEBC56}"/>
              </a:ext>
            </a:extLst>
          </p:cNvPr>
          <p:cNvSpPr>
            <a:spLocks noGrp="1"/>
          </p:cNvSpPr>
          <p:nvPr>
            <p:ph type="body" sz="quarter" idx="16"/>
          </p:nvPr>
        </p:nvSpPr>
        <p:spPr>
          <a:xfrm>
            <a:off x="3106532" y="944844"/>
            <a:ext cx="4051452" cy="5420330"/>
          </a:xfrm>
        </p:spPr>
        <p:txBody>
          <a:bodyPr/>
          <a:lstStyle/>
          <a:p>
            <a:pPr lvl="1"/>
            <a:r>
              <a:rPr lang="en-GB" sz="1800" b="1" dirty="0"/>
              <a:t>Lack of visibility</a:t>
            </a:r>
          </a:p>
          <a:p>
            <a:pPr lvl="1"/>
            <a:endParaRPr lang="en-GB" sz="1800" b="1" dirty="0"/>
          </a:p>
          <a:p>
            <a:pPr marL="165100" lvl="1" indent="-165100">
              <a:buFont typeface="Arial" panose="020B0604020202020204" pitchFamily="34" charset="0"/>
              <a:buChar char="•"/>
            </a:pPr>
            <a:r>
              <a:rPr lang="en-GB" dirty="0"/>
              <a:t>Want to see the terms and definition in the query template, to amend or to tailor their input</a:t>
            </a:r>
          </a:p>
          <a:p>
            <a:pPr marL="165100" lvl="1" indent="-165100">
              <a:buFont typeface="Arial" panose="020B0604020202020204" pitchFamily="34" charset="0"/>
              <a:buChar char="•"/>
            </a:pPr>
            <a:endParaRPr lang="en-GB" dirty="0"/>
          </a:p>
          <a:p>
            <a:pPr marL="165100" lvl="1" indent="-165100">
              <a:buFont typeface="Arial" panose="020B0604020202020204" pitchFamily="34" charset="0"/>
              <a:buChar char="•"/>
            </a:pPr>
            <a:r>
              <a:rPr lang="en-GB" dirty="0"/>
              <a:t>Want to know in which basis their input is added</a:t>
            </a:r>
          </a:p>
          <a:p>
            <a:pPr marL="342900" lvl="1" indent="-342900">
              <a:buFont typeface="Arial" panose="020B0604020202020204" pitchFamily="34" charset="0"/>
              <a:buChar char="•"/>
            </a:pPr>
            <a:endParaRPr lang="en-GB" dirty="0"/>
          </a:p>
          <a:p>
            <a:pPr lvl="1"/>
            <a:r>
              <a:rPr lang="en-GB" b="1" i="1" dirty="0">
                <a:solidFill>
                  <a:schemeClr val="accent4"/>
                </a:solidFill>
              </a:rPr>
              <a:t>“I don’t like that I don’t see what I am creating”</a:t>
            </a:r>
          </a:p>
          <a:p>
            <a:pPr lvl="1"/>
            <a:endParaRPr lang="en-GB" b="1" i="1" dirty="0">
              <a:solidFill>
                <a:schemeClr val="accent4"/>
              </a:solidFill>
            </a:endParaRPr>
          </a:p>
          <a:p>
            <a:pPr lvl="1"/>
            <a:r>
              <a:rPr lang="en-GB" b="1" dirty="0">
                <a:solidFill>
                  <a:schemeClr val="accent4"/>
                </a:solidFill>
              </a:rPr>
              <a:t>“</a:t>
            </a:r>
            <a:r>
              <a:rPr lang="en-GB" b="1" i="1" dirty="0">
                <a:solidFill>
                  <a:schemeClr val="accent4"/>
                </a:solidFill>
              </a:rPr>
              <a:t>I don’t want to put a name or an address in the “And about section” as I don’t want this to be sent to the internet</a:t>
            </a:r>
            <a:r>
              <a:rPr lang="en-GB" b="1" dirty="0">
                <a:solidFill>
                  <a:schemeClr val="accent4"/>
                </a:solidFill>
              </a:rPr>
              <a:t>”</a:t>
            </a:r>
          </a:p>
          <a:p>
            <a:endParaRPr lang="en-US" dirty="0"/>
          </a:p>
          <a:p>
            <a:endParaRPr lang="en-US" dirty="0"/>
          </a:p>
        </p:txBody>
      </p:sp>
      <p:sp>
        <p:nvSpPr>
          <p:cNvPr id="3" name="Footer Placeholder 2">
            <a:extLst>
              <a:ext uri="{FF2B5EF4-FFF2-40B4-BE49-F238E27FC236}">
                <a16:creationId xmlns:a16="http://schemas.microsoft.com/office/drawing/2014/main" id="{10B5B7BB-1E20-41B5-8B2F-100B01DE95E7}"/>
              </a:ext>
            </a:extLst>
          </p:cNvPr>
          <p:cNvSpPr>
            <a:spLocks noGrp="1"/>
          </p:cNvSpPr>
          <p:nvPr>
            <p:ph type="ftr" sz="quarter" idx="11"/>
          </p:nvPr>
        </p:nvSpPr>
        <p:spPr/>
        <p:txBody>
          <a:bodyPr/>
          <a:lstStyle/>
          <a:p>
            <a:r>
              <a:rPr lang="en-GB"/>
              <a:t>Confidential / Internal</a:t>
            </a:r>
            <a:endParaRPr lang="en-GB" dirty="0"/>
          </a:p>
        </p:txBody>
      </p:sp>
    </p:spTree>
    <p:extLst>
      <p:ext uri="{BB962C8B-B14F-4D97-AF65-F5344CB8AC3E}">
        <p14:creationId xmlns:p14="http://schemas.microsoft.com/office/powerpoint/2010/main" val="1205662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856B2-14E1-E6A6-6776-CEB19206EF1C}"/>
              </a:ext>
            </a:extLst>
          </p:cNvPr>
          <p:cNvSpPr>
            <a:spLocks noGrp="1"/>
          </p:cNvSpPr>
          <p:nvPr>
            <p:ph type="title"/>
          </p:nvPr>
        </p:nvSpPr>
        <p:spPr/>
        <p:txBody>
          <a:bodyPr/>
          <a:lstStyle/>
          <a:p>
            <a:r>
              <a:rPr lang="en-GB" dirty="0"/>
              <a:t>“It would help us be more reactive”</a:t>
            </a:r>
          </a:p>
        </p:txBody>
      </p:sp>
      <p:sp>
        <p:nvSpPr>
          <p:cNvPr id="3" name="Content Placeholder 2">
            <a:extLst>
              <a:ext uri="{FF2B5EF4-FFF2-40B4-BE49-F238E27FC236}">
                <a16:creationId xmlns:a16="http://schemas.microsoft.com/office/drawing/2014/main" id="{76EC5E73-0574-59D6-A8F1-6192655A536B}"/>
              </a:ext>
            </a:extLst>
          </p:cNvPr>
          <p:cNvSpPr>
            <a:spLocks noGrp="1"/>
          </p:cNvSpPr>
          <p:nvPr>
            <p:ph idx="1"/>
          </p:nvPr>
        </p:nvSpPr>
        <p:spPr/>
        <p:txBody>
          <a:bodyPr/>
          <a:lstStyle/>
          <a:p>
            <a:r>
              <a:rPr lang="en-GB" sz="2400" b="0" dirty="0"/>
              <a:t>5 out of 9 users said it would be useful to them</a:t>
            </a:r>
          </a:p>
          <a:p>
            <a:endParaRPr lang="en-GB" sz="2400" b="0" dirty="0"/>
          </a:p>
          <a:p>
            <a:r>
              <a:rPr lang="en-GB" sz="2400" b="0" dirty="0"/>
              <a:t>New, intermediate and very experienced users (from 4 months to 9+ years)</a:t>
            </a:r>
          </a:p>
          <a:p>
            <a:endParaRPr lang="en-GB" sz="2400" b="0" dirty="0"/>
          </a:p>
          <a:p>
            <a:r>
              <a:rPr lang="en-GB" sz="2400" b="0" dirty="0"/>
              <a:t>Police, CT, Politician security, Financial regulators</a:t>
            </a:r>
          </a:p>
          <a:p>
            <a:pPr marL="285750" indent="-285750">
              <a:buFont typeface="Arial" panose="020B0604020202020204" pitchFamily="34" charset="0"/>
              <a:buChar char="•"/>
            </a:pPr>
            <a:endParaRPr lang="en-GB" b="0" dirty="0"/>
          </a:p>
        </p:txBody>
      </p:sp>
      <p:sp>
        <p:nvSpPr>
          <p:cNvPr id="4" name="Footer Placeholder 3">
            <a:extLst>
              <a:ext uri="{FF2B5EF4-FFF2-40B4-BE49-F238E27FC236}">
                <a16:creationId xmlns:a16="http://schemas.microsoft.com/office/drawing/2014/main" id="{0FE3DE68-B7C7-0AC7-976E-50F59D3AB6D3}"/>
              </a:ext>
            </a:extLst>
          </p:cNvPr>
          <p:cNvSpPr>
            <a:spLocks noGrp="1"/>
          </p:cNvSpPr>
          <p:nvPr>
            <p:ph type="ftr" sz="quarter" idx="11"/>
          </p:nvPr>
        </p:nvSpPr>
        <p:spPr/>
        <p:txBody>
          <a:bodyPr/>
          <a:lstStyle/>
          <a:p>
            <a:r>
              <a:rPr lang="en-GB"/>
              <a:t>Confidential / Internal</a:t>
            </a:r>
            <a:endParaRPr lang="en-GB" dirty="0"/>
          </a:p>
        </p:txBody>
      </p:sp>
      <p:sp>
        <p:nvSpPr>
          <p:cNvPr id="7" name="Text Placeholder 6">
            <a:extLst>
              <a:ext uri="{FF2B5EF4-FFF2-40B4-BE49-F238E27FC236}">
                <a16:creationId xmlns:a16="http://schemas.microsoft.com/office/drawing/2014/main" id="{58524170-539A-177E-B2A2-875425426B17}"/>
              </a:ext>
            </a:extLst>
          </p:cNvPr>
          <p:cNvSpPr>
            <a:spLocks noGrp="1"/>
          </p:cNvSpPr>
          <p:nvPr>
            <p:ph type="body" idx="13"/>
          </p:nvPr>
        </p:nvSpPr>
        <p:spPr/>
        <p:txBody>
          <a:bodyPr/>
          <a:lstStyle/>
          <a:p>
            <a:endParaRPr lang="en-GB"/>
          </a:p>
        </p:txBody>
      </p:sp>
    </p:spTree>
    <p:extLst>
      <p:ext uri="{BB962C8B-B14F-4D97-AF65-F5344CB8AC3E}">
        <p14:creationId xmlns:p14="http://schemas.microsoft.com/office/powerpoint/2010/main" val="584305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76C1AB0-7634-2C27-35E7-7377CA147824}"/>
              </a:ext>
            </a:extLst>
          </p:cNvPr>
          <p:cNvSpPr>
            <a:spLocks noGrp="1"/>
          </p:cNvSpPr>
          <p:nvPr>
            <p:ph type="body" sz="quarter" idx="13"/>
          </p:nvPr>
        </p:nvSpPr>
        <p:spPr/>
        <p:txBody>
          <a:bodyPr/>
          <a:lstStyle/>
          <a:p>
            <a:pPr lvl="0"/>
            <a:r>
              <a:rPr lang="en-GB" noProof="0" dirty="0"/>
              <a:t>They see the value of the guided process to react quickly to various situations:</a:t>
            </a:r>
          </a:p>
          <a:p>
            <a:pPr lvl="0"/>
            <a:endParaRPr lang="en-GB" noProof="0" dirty="0"/>
          </a:p>
          <a:p>
            <a:pPr lvl="2"/>
            <a:r>
              <a:rPr lang="en-GB" i="1" noProof="0" dirty="0">
                <a:solidFill>
                  <a:schemeClr val="accent4"/>
                </a:solidFill>
              </a:rPr>
              <a:t>“Trump will land at Stansted airport in 20 minutes”</a:t>
            </a:r>
          </a:p>
          <a:p>
            <a:pPr lvl="2"/>
            <a:r>
              <a:rPr lang="en-GB" noProof="0" dirty="0"/>
              <a:t>Protests and riots following Southport attack</a:t>
            </a:r>
          </a:p>
          <a:p>
            <a:pPr lvl="2"/>
            <a:r>
              <a:rPr lang="en-GB" noProof="0" dirty="0"/>
              <a:t>Guided approach is more user friendly than plain QB</a:t>
            </a:r>
          </a:p>
          <a:p>
            <a:pPr lvl="2"/>
            <a:r>
              <a:rPr lang="en-GB" noProof="0" dirty="0"/>
              <a:t>Would improve their confidence working with QB</a:t>
            </a:r>
          </a:p>
          <a:p>
            <a:pPr lvl="2"/>
            <a:endParaRPr lang="en-GB" noProof="0" dirty="0"/>
          </a:p>
          <a:p>
            <a:endParaRPr lang="en-US" dirty="0"/>
          </a:p>
        </p:txBody>
      </p:sp>
      <p:sp>
        <p:nvSpPr>
          <p:cNvPr id="8" name="Text Placeholder 7">
            <a:extLst>
              <a:ext uri="{FF2B5EF4-FFF2-40B4-BE49-F238E27FC236}">
                <a16:creationId xmlns:a16="http://schemas.microsoft.com/office/drawing/2014/main" id="{97301732-2CAE-F05A-5502-49A6E825C3CC}"/>
              </a:ext>
            </a:extLst>
          </p:cNvPr>
          <p:cNvSpPr>
            <a:spLocks noGrp="1"/>
          </p:cNvSpPr>
          <p:nvPr>
            <p:ph type="body" sz="quarter" idx="15"/>
          </p:nvPr>
        </p:nvSpPr>
        <p:spPr>
          <a:xfrm>
            <a:off x="673101" y="1011766"/>
            <a:ext cx="5710918" cy="4260878"/>
          </a:xfrm>
        </p:spPr>
        <p:txBody>
          <a:bodyPr/>
          <a:lstStyle/>
          <a:p>
            <a:r>
              <a:rPr lang="en-GB" dirty="0">
                <a:solidFill>
                  <a:schemeClr val="accent2">
                    <a:lumMod val="75000"/>
                  </a:schemeClr>
                </a:solidFill>
              </a:rPr>
              <a:t>“It would help us be more reactive”</a:t>
            </a:r>
            <a:endParaRPr lang="en-US" dirty="0">
              <a:solidFill>
                <a:schemeClr val="accent2">
                  <a:lumMod val="75000"/>
                </a:schemeClr>
              </a:solidFill>
            </a:endParaRPr>
          </a:p>
        </p:txBody>
      </p:sp>
      <p:sp>
        <p:nvSpPr>
          <p:cNvPr id="3" name="Footer Placeholder 2">
            <a:extLst>
              <a:ext uri="{FF2B5EF4-FFF2-40B4-BE49-F238E27FC236}">
                <a16:creationId xmlns:a16="http://schemas.microsoft.com/office/drawing/2014/main" id="{19FFF8CC-8EB8-92EC-3A88-19EB2FC3480E}"/>
              </a:ext>
            </a:extLst>
          </p:cNvPr>
          <p:cNvSpPr>
            <a:spLocks noGrp="1"/>
          </p:cNvSpPr>
          <p:nvPr>
            <p:ph type="ftr" sz="quarter" idx="16"/>
          </p:nvPr>
        </p:nvSpPr>
        <p:spPr/>
        <p:txBody>
          <a:bodyPr/>
          <a:lstStyle/>
          <a:p>
            <a:r>
              <a:rPr lang="en-GB"/>
              <a:t>Confidential / Internal</a:t>
            </a:r>
            <a:endParaRPr lang="en-GB" dirty="0"/>
          </a:p>
        </p:txBody>
      </p:sp>
    </p:spTree>
    <p:extLst>
      <p:ext uri="{BB962C8B-B14F-4D97-AF65-F5344CB8AC3E}">
        <p14:creationId xmlns:p14="http://schemas.microsoft.com/office/powerpoint/2010/main" val="37576468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9E6D70F-AE04-4875-8723-3EF88C1B5D66}"/>
              </a:ext>
            </a:extLst>
          </p:cNvPr>
          <p:cNvSpPr>
            <a:spLocks noGrp="1"/>
          </p:cNvSpPr>
          <p:nvPr>
            <p:ph sz="half" idx="20"/>
          </p:nvPr>
        </p:nvSpPr>
        <p:spPr>
          <a:xfrm>
            <a:off x="804863" y="1351747"/>
            <a:ext cx="4218399" cy="3919538"/>
          </a:xfrm>
        </p:spPr>
        <p:txBody>
          <a:bodyPr/>
          <a:lstStyle/>
          <a:p>
            <a:pPr marL="177800" indent="-177800">
              <a:buFont typeface="Arial" panose="020B0604020202020204" pitchFamily="34" charset="0"/>
              <a:buChar char="•"/>
            </a:pPr>
            <a:r>
              <a:rPr lang="en-GB" b="0" dirty="0"/>
              <a:t>Not clear that only one of the fields is mandatory</a:t>
            </a:r>
          </a:p>
          <a:p>
            <a:pPr marL="177800" indent="-177800">
              <a:buFont typeface="Arial" panose="020B0604020202020204" pitchFamily="34" charset="0"/>
              <a:buChar char="•"/>
            </a:pPr>
            <a:r>
              <a:rPr lang="en-GB" b="0" dirty="0"/>
              <a:t>Unsure whether they can add a definition or not</a:t>
            </a:r>
          </a:p>
          <a:p>
            <a:pPr marL="177800" indent="-177800">
              <a:buFont typeface="Arial" panose="020B0604020202020204" pitchFamily="34" charset="0"/>
              <a:buChar char="•"/>
            </a:pPr>
            <a:r>
              <a:rPr lang="en-GB" b="0" dirty="0"/>
              <a:t>Confused about the use of speech marks</a:t>
            </a:r>
          </a:p>
          <a:p>
            <a:pPr marL="177800" indent="-177800">
              <a:buFont typeface="Arial" panose="020B0604020202020204" pitchFamily="34" charset="0"/>
              <a:buChar char="•"/>
            </a:pPr>
            <a:r>
              <a:rPr lang="en-GB" b="0" dirty="0"/>
              <a:t>“Will the pills show after I add the text?”</a:t>
            </a:r>
          </a:p>
          <a:p>
            <a:pPr marL="285750" indent="-285750">
              <a:lnSpc>
                <a:spcPct val="200000"/>
              </a:lnSpc>
              <a:buFont typeface="Arial" panose="020B0604020202020204" pitchFamily="34" charset="0"/>
              <a:buChar char="•"/>
            </a:pPr>
            <a:r>
              <a:rPr lang="en-GB" b="0" dirty="0"/>
              <a:t>Suggester: </a:t>
            </a:r>
          </a:p>
          <a:p>
            <a:pPr marL="558800" lvl="2" indent="-285750">
              <a:buFont typeface="Courier New" panose="02070309020205020404" pitchFamily="49" charset="0"/>
              <a:buChar char="o"/>
            </a:pPr>
            <a:r>
              <a:rPr lang="en-GB" b="0" dirty="0"/>
              <a:t>“Cumbersome, time consuming and intimidating”</a:t>
            </a:r>
          </a:p>
          <a:p>
            <a:pPr marL="558800" lvl="2" indent="-285750">
              <a:buFont typeface="Courier New" panose="02070309020205020404" pitchFamily="49" charset="0"/>
              <a:buChar char="o"/>
            </a:pPr>
            <a:r>
              <a:rPr lang="en-GB" dirty="0"/>
              <a:t>Suggester is a Must Have to get any value from the feature</a:t>
            </a:r>
          </a:p>
          <a:p>
            <a:pPr lvl="2"/>
            <a:endParaRPr lang="en-GB" dirty="0"/>
          </a:p>
        </p:txBody>
      </p:sp>
      <p:sp>
        <p:nvSpPr>
          <p:cNvPr id="2" name="Title 1">
            <a:extLst>
              <a:ext uri="{FF2B5EF4-FFF2-40B4-BE49-F238E27FC236}">
                <a16:creationId xmlns:a16="http://schemas.microsoft.com/office/drawing/2014/main" id="{35705137-E56A-465A-A726-C079A413E40A}"/>
              </a:ext>
            </a:extLst>
          </p:cNvPr>
          <p:cNvSpPr>
            <a:spLocks noGrp="1"/>
          </p:cNvSpPr>
          <p:nvPr>
            <p:ph type="title"/>
          </p:nvPr>
        </p:nvSpPr>
        <p:spPr/>
        <p:txBody>
          <a:bodyPr/>
          <a:lstStyle/>
          <a:p>
            <a:r>
              <a:rPr lang="en-GB" dirty="0"/>
              <a:t>Input fields</a:t>
            </a:r>
          </a:p>
        </p:txBody>
      </p:sp>
      <p:sp>
        <p:nvSpPr>
          <p:cNvPr id="10" name="Slide Number Placeholder 5">
            <a:extLst>
              <a:ext uri="{FF2B5EF4-FFF2-40B4-BE49-F238E27FC236}">
                <a16:creationId xmlns:a16="http://schemas.microsoft.com/office/drawing/2014/main" id="{13EA994A-0ADD-AA47-8193-96C815D2221E}"/>
              </a:ext>
            </a:extLst>
          </p:cNvPr>
          <p:cNvSpPr txBox="1">
            <a:spLocks/>
          </p:cNvSpPr>
          <p:nvPr/>
        </p:nvSpPr>
        <p:spPr>
          <a:xfrm>
            <a:off x="11404107" y="6483641"/>
            <a:ext cx="360000" cy="144000"/>
          </a:xfrm>
          <a:prstGeom prst="rect">
            <a:avLst/>
          </a:prstGeom>
        </p:spPr>
        <p:txBody>
          <a:bodyPr tIns="0" r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43C2FB7-9533-4568-9B8F-F5133F6949BD}" type="slidenum">
              <a:rPr lang="en-GB" sz="900" smtClean="0"/>
              <a:pPr algn="r"/>
              <a:t>9</a:t>
            </a:fld>
            <a:endParaRPr lang="en-GB" sz="900" dirty="0"/>
          </a:p>
        </p:txBody>
      </p:sp>
      <p:sp>
        <p:nvSpPr>
          <p:cNvPr id="3" name="Footer Placeholder 2">
            <a:extLst>
              <a:ext uri="{FF2B5EF4-FFF2-40B4-BE49-F238E27FC236}">
                <a16:creationId xmlns:a16="http://schemas.microsoft.com/office/drawing/2014/main" id="{01ADD7FF-6B07-8579-27DA-58179485ACED}"/>
              </a:ext>
            </a:extLst>
          </p:cNvPr>
          <p:cNvSpPr>
            <a:spLocks noGrp="1"/>
          </p:cNvSpPr>
          <p:nvPr>
            <p:ph type="ftr" sz="quarter" idx="21"/>
          </p:nvPr>
        </p:nvSpPr>
        <p:spPr/>
        <p:txBody>
          <a:bodyPr/>
          <a:lstStyle/>
          <a:p>
            <a:r>
              <a:rPr lang="en-GB"/>
              <a:t>Confidential / Internal</a:t>
            </a:r>
            <a:endParaRPr lang="en-GB" dirty="0"/>
          </a:p>
        </p:txBody>
      </p:sp>
      <p:pic>
        <p:nvPicPr>
          <p:cNvPr id="18" name="Picture Placeholder 17" descr="A screenshot of a computer&#10;&#10;Description automatically generated">
            <a:extLst>
              <a:ext uri="{FF2B5EF4-FFF2-40B4-BE49-F238E27FC236}">
                <a16:creationId xmlns:a16="http://schemas.microsoft.com/office/drawing/2014/main" id="{3567CE8C-3BB7-38E7-6EF3-65DC47097688}"/>
              </a:ext>
            </a:extLst>
          </p:cNvPr>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l="5103" r="5103"/>
          <a:stretch>
            <a:fillRect/>
          </a:stretch>
        </p:blipFill>
        <p:spPr/>
      </p:pic>
    </p:spTree>
    <p:extLst>
      <p:ext uri="{BB962C8B-B14F-4D97-AF65-F5344CB8AC3E}">
        <p14:creationId xmlns:p14="http://schemas.microsoft.com/office/powerpoint/2010/main" val="1303526075"/>
      </p:ext>
    </p:extLst>
  </p:cSld>
  <p:clrMapOvr>
    <a:masterClrMapping/>
  </p:clrMapOvr>
</p:sld>
</file>

<file path=ppt/theme/theme1.xml><?xml version="1.0" encoding="utf-8"?>
<a:theme xmlns:a="http://schemas.openxmlformats.org/drawingml/2006/main" name="Capita August 2019">
  <a:themeElements>
    <a:clrScheme name="Capita main">
      <a:dk1>
        <a:sysClr val="windowText" lastClr="000000"/>
      </a:dk1>
      <a:lt1>
        <a:sysClr val="window" lastClr="FFFFFF"/>
      </a:lt1>
      <a:dk2>
        <a:srgbClr val="02083C"/>
      </a:dk2>
      <a:lt2>
        <a:srgbClr val="00FFFF"/>
      </a:lt2>
      <a:accent1>
        <a:srgbClr val="02083C"/>
      </a:accent1>
      <a:accent2>
        <a:srgbClr val="00FFFF"/>
      </a:accent2>
      <a:accent3>
        <a:srgbClr val="C5D201"/>
      </a:accent3>
      <a:accent4>
        <a:srgbClr val="9B62C3"/>
      </a:accent4>
      <a:accent5>
        <a:srgbClr val="FFB11D"/>
      </a:accent5>
      <a:accent6>
        <a:srgbClr val="FF5051"/>
      </a:accent6>
      <a:hlink>
        <a:srgbClr val="02083C"/>
      </a:hlink>
      <a:folHlink>
        <a:srgbClr val="00FF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defRPr sz="1600" dirty="0" smtClean="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393a3781-d657-4036-80d4-9de2fcc302c1">
      <Terms xmlns="http://schemas.microsoft.com/office/infopath/2007/PartnerControls"/>
    </lcf76f155ced4ddcb4097134ff3c332f>
    <TaxCatchAll xmlns="4cad36ad-a658-4dd3-9507-a22b185ab5d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F84BE3E35322344A241D6987EDCC677" ma:contentTypeVersion="16" ma:contentTypeDescription="Create a new document." ma:contentTypeScope="" ma:versionID="2e51902188263cf97e9179e879f9e165">
  <xsd:schema xmlns:xsd="http://www.w3.org/2001/XMLSchema" xmlns:xs="http://www.w3.org/2001/XMLSchema" xmlns:p="http://schemas.microsoft.com/office/2006/metadata/properties" xmlns:ns2="393a3781-d657-4036-80d4-9de2fcc302c1" xmlns:ns3="4cad36ad-a658-4dd3-9507-a22b185ab5df" targetNamespace="http://schemas.microsoft.com/office/2006/metadata/properties" ma:root="true" ma:fieldsID="47b19794ad3aece241bcd62a3e74feb2" ns2:_="" ns3:_="">
    <xsd:import namespace="393a3781-d657-4036-80d4-9de2fcc302c1"/>
    <xsd:import namespace="4cad36ad-a658-4dd3-9507-a22b185ab5d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AutoKeyPoints" minOccurs="0"/>
                <xsd:element ref="ns2:MediaServiceKeyPoints" minOccurs="0"/>
                <xsd:element ref="ns2:MediaServiceLocation" minOccurs="0"/>
                <xsd:element ref="ns3:SharedWithUsers" minOccurs="0"/>
                <xsd:element ref="ns3:SharedWithDetails" minOccurs="0"/>
                <xsd:element ref="ns2:MediaLengthInSecond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93a3781-d657-4036-80d4-9de2fcc302c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f242fb91-79a5-4b93-8a08-4d9fe80d6a6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cad36ad-a658-4dd3-9507-a22b185ab5df"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367a8c03-c65f-41f9-b3f8-6122ae1a77f9}" ma:internalName="TaxCatchAll" ma:showField="CatchAllData" ma:web="4cad36ad-a658-4dd3-9507-a22b185ab5d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5ED513-D4CC-4902-994B-61B3B626343B}">
  <ds:schemaRefs>
    <ds:schemaRef ds:uri="http://schemas.microsoft.com/sharepoint/v3/contenttype/forms"/>
  </ds:schemaRefs>
</ds:datastoreItem>
</file>

<file path=customXml/itemProps2.xml><?xml version="1.0" encoding="utf-8"?>
<ds:datastoreItem xmlns:ds="http://schemas.openxmlformats.org/officeDocument/2006/customXml" ds:itemID="{10D7C119-B358-414A-A074-50DD948E0A47}">
  <ds:schemaRefs>
    <ds:schemaRef ds:uri="http://www.w3.org/XML/1998/namespace"/>
    <ds:schemaRef ds:uri="http://schemas.openxmlformats.org/package/2006/metadata/core-properties"/>
    <ds:schemaRef ds:uri="http://purl.org/dc/terms/"/>
    <ds:schemaRef ds:uri="http://purl.org/dc/elements/1.1/"/>
    <ds:schemaRef ds:uri="http://schemas.microsoft.com/office/2006/documentManagement/types"/>
    <ds:schemaRef ds:uri="http://schemas.microsoft.com/office/infopath/2007/PartnerControls"/>
    <ds:schemaRef ds:uri="4cad36ad-a658-4dd3-9507-a22b185ab5df"/>
    <ds:schemaRef ds:uri="393a3781-d657-4036-80d4-9de2fcc302c1"/>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2010AE62-275F-4D7A-8C67-397326B8DD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93a3781-d657-4036-80d4-9de2fcc302c1"/>
    <ds:schemaRef ds:uri="4cad36ad-a658-4dd3-9507-a22b185ab5d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13458</TotalTime>
  <Words>2037</Words>
  <Application>Microsoft Office PowerPoint</Application>
  <PresentationFormat>Widescreen</PresentationFormat>
  <Paragraphs>292</Paragraphs>
  <Slides>26</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Arial Regular</vt:lpstr>
      <vt:lpstr>Calibri</vt:lpstr>
      <vt:lpstr>Courier New</vt:lpstr>
      <vt:lpstr>Ginto</vt:lpstr>
      <vt:lpstr>Capita August 2019</vt:lpstr>
      <vt:lpstr>PowerPoint Presentation</vt:lpstr>
      <vt:lpstr>Prebuilt queries Insights</vt:lpstr>
      <vt:lpstr>User research – first prototype</vt:lpstr>
      <vt:lpstr>First prototype</vt:lpstr>
      <vt:lpstr>“I don’t have enough control; I only see part of what is happening”</vt:lpstr>
      <vt:lpstr>PowerPoint Presentation</vt:lpstr>
      <vt:lpstr>“It would help us be more reactive”</vt:lpstr>
      <vt:lpstr>PowerPoint Presentation</vt:lpstr>
      <vt:lpstr>Input fields</vt:lpstr>
      <vt:lpstr>Emails</vt:lpstr>
      <vt:lpstr>Review</vt:lpstr>
      <vt:lpstr>Confusing for users</vt:lpstr>
      <vt:lpstr>Main insights</vt:lpstr>
      <vt:lpstr>Updated prototype</vt:lpstr>
      <vt:lpstr>PowerPoint Presentation</vt:lpstr>
      <vt:lpstr>Design challenges</vt:lpstr>
      <vt:lpstr>Multiple iterations and chats with Head of design</vt:lpstr>
      <vt:lpstr>Suggested design</vt:lpstr>
      <vt:lpstr>Query templates</vt:lpstr>
      <vt:lpstr>Query templates: Suggestions</vt:lpstr>
      <vt:lpstr>Concerns about pre-set definitions</vt:lpstr>
      <vt:lpstr>Thoughts</vt:lpstr>
      <vt:lpstr>Scottish parliament</vt:lpstr>
      <vt:lpstr>Other feedback</vt:lpstr>
      <vt:lpstr>Other feedback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Tony Batt</dc:creator>
  <cp:lastModifiedBy>Ouana, Gladys (Capita Public Service)</cp:lastModifiedBy>
  <cp:revision>297</cp:revision>
  <dcterms:created xsi:type="dcterms:W3CDTF">2019-08-09T09:59:03Z</dcterms:created>
  <dcterms:modified xsi:type="dcterms:W3CDTF">2025-01-08T16:08:24Z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0x010100DF84BE3E35322344A241D6987EDCC677</vt:lpwstr>
  </property>
  <property fmtid="{D5CDD505-2E9C-101B-9397-08002B2CF9AE}" pid="3" name="MediaServiceImageTags">
    <vt:lpwstr/>
  </property>
</Properties>
</file>

<file path=docProps/thumbnail.jpeg>
</file>